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43"/>
  </p:notesMasterIdLst>
  <p:handoutMasterIdLst>
    <p:handoutMasterId r:id="rId44"/>
  </p:handoutMasterIdLst>
  <p:sldIdLst>
    <p:sldId id="267" r:id="rId2"/>
    <p:sldId id="293" r:id="rId3"/>
    <p:sldId id="296" r:id="rId4"/>
    <p:sldId id="332" r:id="rId5"/>
    <p:sldId id="297" r:id="rId6"/>
    <p:sldId id="298" r:id="rId7"/>
    <p:sldId id="294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295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</p:sldIdLst>
  <p:sldSz cx="15119350" cy="84963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293583"/>
    <a:srgbClr val="0062A7"/>
    <a:srgbClr val="3EA536"/>
    <a:srgbClr val="009A93"/>
    <a:srgbClr val="E40134"/>
    <a:srgbClr val="5C5B9E"/>
    <a:srgbClr val="FFD500"/>
    <a:srgbClr val="E6007E"/>
    <a:srgbClr val="951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 autoAdjust="0"/>
    <p:restoredTop sz="96054"/>
  </p:normalViewPr>
  <p:slideViewPr>
    <p:cSldViewPr snapToGrid="0" snapToObjects="1">
      <p:cViewPr varScale="1">
        <p:scale>
          <a:sx n="76" d="100"/>
          <a:sy n="76" d="100"/>
        </p:scale>
        <p:origin x="288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39F35F-5B63-A54B-A000-D04455DFC9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9EF42-194F-6A40-857B-C56C907E5A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8138-5707-AA4A-8C85-1F63E17CA1B4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56BAB-3BB6-214C-AEC6-679B9083DE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9483-3477-0D4E-8C43-A2578310F3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E669-B23F-D243-BF18-12CF2895D1E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0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DF5D-30FC-AA4A-AD3E-CA6AE00FE24B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795CE-6FCF-CC4F-885F-F82C060B398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1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19D4E-46D8-FE47-AB72-31E3E9C4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87ACFD-8B8E-C649-91BF-45B82F8DA4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119350" cy="72310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4138ECE-91F2-F344-9A09-D11B5E407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7836" y="2428719"/>
            <a:ext cx="11167594" cy="1048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755" b="0" i="0" spc="13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INTERVENTION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9D0B9C9-B73F-8149-B3D6-98B88F3E7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7836" y="3808009"/>
            <a:ext cx="11167594" cy="19182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2900" b="0" i="0" spc="50" baseline="0">
                <a:solidFill>
                  <a:schemeClr val="bg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SOUS-TITRE INTERVENTION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27D820-3340-BA4D-B54E-8617FC6BB6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7541" y="6086476"/>
            <a:ext cx="10717889" cy="614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2400" b="0" i="0" spc="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DATE DU JOUR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13F98-16D3-0848-95C3-F37F644426D2}"/>
              </a:ext>
            </a:extLst>
          </p:cNvPr>
          <p:cNvSpPr/>
          <p:nvPr userDrawn="1"/>
        </p:nvSpPr>
        <p:spPr>
          <a:xfrm>
            <a:off x="0" y="7366000"/>
            <a:ext cx="15119350" cy="113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24485-7425-3B4A-9CE7-287630FD71DA}"/>
              </a:ext>
            </a:extLst>
          </p:cNvPr>
          <p:cNvSpPr/>
          <p:nvPr userDrawn="1"/>
        </p:nvSpPr>
        <p:spPr>
          <a:xfrm>
            <a:off x="13081000" y="7646010"/>
            <a:ext cx="1943100" cy="672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E76AD-62A0-D449-91C1-A84809C9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6A103D-05CF-5B44-B2BD-928DFCAD111D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32326F1-E01E-CB42-9EB1-C452BD5D3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05B3-4BA6-634A-B422-FC9795F9EC6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DB096-45F4-B54D-AC9D-3CC577BED52A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1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6104-24D3-D142-9A37-396C3605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C262B-6274-4949-9B51-2C19676C5418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2CC8466F-7AAE-5F4E-AC0E-350AC75A21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063E8-E3CB-B249-9B49-0C5DBA6C9436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A7AE40-8A19-D943-98D7-683ED98DA02B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6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F6F06-8872-C44E-B119-1A634B22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6A8764-FAEE-6942-948F-708EACA015E4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481EF75B-34CF-5F45-A13A-E18A150B26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IMAGE ET TEXTE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090A5-EBCD-DD42-B6E8-FBBA896A4446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F95D5-EC34-3F4B-9EBA-1C2E2E15500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841D71F-7686-F644-9C9B-59D421614A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19150"/>
            <a:ext cx="5100638" cy="6511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  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D3C3BFE8-81C3-9D4C-936E-FB72010BD5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8958" y="1774511"/>
            <a:ext cx="6255473" cy="5556564"/>
          </a:xfrm>
          <a:prstGeom prst="rect">
            <a:avLst/>
          </a:prstGeom>
        </p:spPr>
        <p:txBody>
          <a:bodyPr>
            <a:noAutofit/>
          </a:bodyPr>
          <a:lstStyle>
            <a:lvl1pPr marL="0" indent="-198900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>
                <a:srgbClr val="636363"/>
              </a:buClr>
              <a:buSzPct val="90000"/>
              <a:buFont typeface="Wingdings" pitchFamily="2" charset="2"/>
              <a:buChar char="§"/>
              <a:defRPr sz="2080" b="0" i="0" kern="1600" baseline="0">
                <a:solidFill>
                  <a:srgbClr val="636363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congue</a:t>
            </a:r>
            <a:r>
              <a:rPr lang="en-US" dirty="0"/>
              <a:t> ipsum sed,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non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dictum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mauris</a:t>
            </a:r>
            <a:r>
              <a:rPr lang="en-US" dirty="0"/>
              <a:t> a ligula vestibulum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ac lorem. Vestibulum </a:t>
            </a:r>
            <a:r>
              <a:rPr lang="en-US" dirty="0" err="1"/>
              <a:t>nec</a:t>
            </a:r>
            <a:r>
              <a:rPr lang="en-US" dirty="0"/>
              <a:t> cursus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mauris</a:t>
            </a:r>
            <a:r>
              <a:rPr lang="en-US" dirty="0"/>
              <a:t> ac </a:t>
            </a:r>
            <a:r>
              <a:rPr lang="en-US" dirty="0" err="1"/>
              <a:t>aliquet</a:t>
            </a:r>
            <a:r>
              <a:rPr lang="en-US" dirty="0"/>
              <a:t> maximus, </a:t>
            </a:r>
            <a:r>
              <a:rPr lang="en-US" dirty="0" err="1"/>
              <a:t>felis</a:t>
            </a:r>
            <a:r>
              <a:rPr lang="en-US" dirty="0"/>
              <a:t> ipsum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, vel </a:t>
            </a:r>
            <a:r>
              <a:rPr lang="en-US" dirty="0" err="1"/>
              <a:t>commodo</a:t>
            </a:r>
            <a:r>
              <a:rPr lang="en-US" dirty="0"/>
              <a:t> diam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libero.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in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pharetra et </a:t>
            </a:r>
            <a:r>
              <a:rPr lang="en-US" dirty="0" err="1"/>
              <a:t>augue</a:t>
            </a:r>
            <a:r>
              <a:rPr lang="en-US" dirty="0"/>
              <a:t> pharetra </a:t>
            </a:r>
            <a:r>
              <a:rPr lang="en-US" dirty="0" err="1"/>
              <a:t>ultrices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non mi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Nunc convallis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dictum, </a:t>
            </a:r>
            <a:r>
              <a:rPr lang="en-US" dirty="0" err="1"/>
              <a:t>lectus</a:t>
            </a:r>
            <a:r>
              <a:rPr lang="en-US" dirty="0"/>
              <a:t> in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dui </a:t>
            </a:r>
            <a:r>
              <a:rPr lang="en-US" dirty="0" err="1"/>
              <a:t>egestas</a:t>
            </a:r>
            <a:r>
              <a:rPr lang="en-US" dirty="0"/>
              <a:t> libero, vitae porta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non magna. </a:t>
            </a:r>
            <a:r>
              <a:rPr lang="en-US" dirty="0" err="1"/>
              <a:t>Vivamus</a:t>
            </a:r>
            <a:r>
              <a:rPr lang="en-US" dirty="0"/>
              <a:t> sed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vitae </a:t>
            </a:r>
            <a:r>
              <a:rPr lang="en-US" dirty="0" err="1"/>
              <a:t>facilisis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8432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2E1E-B9B9-7E49-AA3E-22D09348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B76A3-D500-284C-ACE8-8919A485F782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C237C199-2CAB-DE4F-BE92-85B8A3C988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TEXTE SEUL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5F866-8C3E-0C48-8CA0-15D0F4426A4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0AF7BA-D944-124E-BA9A-C9244FF68CA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E4139184-0C6E-2A43-A756-DD0DB375C5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2743" y="1556916"/>
            <a:ext cx="12592957" cy="5638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rgbClr val="636363"/>
              </a:buClr>
              <a:buSzPct val="280000"/>
              <a:buFont typeface="Wingdings" pitchFamily="2" charset="2"/>
              <a:buNone/>
              <a:defRPr sz="2080" b="0" i="0" kern="1600" baseline="0">
                <a:solidFill>
                  <a:srgbClr val="636363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congue</a:t>
            </a:r>
            <a:r>
              <a:rPr lang="en-US" dirty="0"/>
              <a:t> ipsum sed,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non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dictum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mauris</a:t>
            </a:r>
            <a:r>
              <a:rPr lang="en-US" dirty="0"/>
              <a:t> a ligula vestibulum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ac lorem. Vestibulum </a:t>
            </a:r>
            <a:r>
              <a:rPr lang="en-US" dirty="0" err="1"/>
              <a:t>nec</a:t>
            </a:r>
            <a:r>
              <a:rPr lang="en-US" dirty="0"/>
              <a:t> cursus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mauris</a:t>
            </a:r>
            <a:r>
              <a:rPr lang="en-US" dirty="0"/>
              <a:t> ac </a:t>
            </a:r>
            <a:r>
              <a:rPr lang="en-US" dirty="0" err="1"/>
              <a:t>aliquet</a:t>
            </a:r>
            <a:r>
              <a:rPr lang="en-US" dirty="0"/>
              <a:t> maximus, </a:t>
            </a:r>
            <a:r>
              <a:rPr lang="en-US" dirty="0" err="1"/>
              <a:t>felis</a:t>
            </a:r>
            <a:r>
              <a:rPr lang="en-US" dirty="0"/>
              <a:t> ipsum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, vel </a:t>
            </a:r>
            <a:r>
              <a:rPr lang="en-US" dirty="0" err="1"/>
              <a:t>commodo</a:t>
            </a:r>
            <a:r>
              <a:rPr lang="en-US" dirty="0"/>
              <a:t> diam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libero.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in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pharetra et </a:t>
            </a:r>
            <a:r>
              <a:rPr lang="en-US" dirty="0" err="1"/>
              <a:t>augue</a:t>
            </a:r>
            <a:r>
              <a:rPr lang="en-US" dirty="0"/>
              <a:t> pharetra </a:t>
            </a:r>
            <a:r>
              <a:rPr lang="en-US" dirty="0" err="1"/>
              <a:t>ultrices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non mi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Nunc convallis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dictum, </a:t>
            </a:r>
            <a:r>
              <a:rPr lang="en-US" dirty="0" err="1"/>
              <a:t>lectus</a:t>
            </a:r>
            <a:r>
              <a:rPr lang="en-US" dirty="0"/>
              <a:t> in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dui </a:t>
            </a:r>
            <a:r>
              <a:rPr lang="en-US" dirty="0" err="1"/>
              <a:t>egestas</a:t>
            </a:r>
            <a:r>
              <a:rPr lang="en-US" dirty="0"/>
              <a:t> libero, vitae porta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non magna. </a:t>
            </a:r>
            <a:r>
              <a:rPr lang="en-US" dirty="0" err="1"/>
              <a:t>Vivamus</a:t>
            </a:r>
            <a:r>
              <a:rPr lang="en-US" dirty="0"/>
              <a:t> sed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vitae </a:t>
            </a:r>
            <a:r>
              <a:rPr lang="en-US" dirty="0" err="1"/>
              <a:t>facilisis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vitae gravida </a:t>
            </a:r>
            <a:r>
              <a:rPr lang="en-US" dirty="0" err="1"/>
              <a:t>quam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vitae </a:t>
            </a:r>
            <a:r>
              <a:rPr lang="en-US" dirty="0" err="1"/>
              <a:t>volutpat</a:t>
            </a:r>
            <a:r>
              <a:rPr lang="en-US" dirty="0"/>
              <a:t> vestibulum. Sed semper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Sed vel cursus ante.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dolor et,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ante. In </a:t>
            </a:r>
            <a:r>
              <a:rPr lang="en-US" dirty="0" err="1"/>
              <a:t>efficitur</a:t>
            </a:r>
            <a:r>
              <a:rPr lang="en-US" dirty="0"/>
              <a:t> nisi non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sed libero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non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id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34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E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62866-159A-884A-9D8D-F0535D1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76DCF-354F-BF43-A4C4-19C8C37AC59C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AABDEB9-4DAB-2945-842F-88987361EB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IMAGE SEULE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66F4BF-784A-D147-8730-39A9E0860A7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963D25-BE5D-1A41-80BD-8976FA10E79D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0A1FC453-1388-434B-82F0-20D45CA01C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19457"/>
            <a:ext cx="15119350" cy="7676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0005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IEM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85509-9437-F845-868D-79648BF4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C9C3B86-A931-D14F-B9FD-BA9A7E5544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119350" cy="50366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BAE18B-198D-3C41-8509-C923F3E580FA}"/>
              </a:ext>
            </a:extLst>
          </p:cNvPr>
          <p:cNvGrpSpPr/>
          <p:nvPr userDrawn="1"/>
        </p:nvGrpSpPr>
        <p:grpSpPr>
          <a:xfrm>
            <a:off x="0" y="5041864"/>
            <a:ext cx="15119350" cy="45719"/>
            <a:chOff x="0" y="2256469"/>
            <a:chExt cx="15116176" cy="212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F2681D1-BD3B-C64D-9180-F44043392473}"/>
                </a:ext>
              </a:extLst>
            </p:cNvPr>
            <p:cNvCxnSpPr/>
            <p:nvPr/>
          </p:nvCxnSpPr>
          <p:spPr>
            <a:xfrm>
              <a:off x="0" y="2277695"/>
              <a:ext cx="15116176" cy="0"/>
            </a:xfrm>
            <a:prstGeom prst="line">
              <a:avLst/>
            </a:prstGeom>
            <a:ln w="22225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54E12A-2B9E-8943-9AFD-EC32AD8B200D}"/>
                </a:ext>
              </a:extLst>
            </p:cNvPr>
            <p:cNvCxnSpPr/>
            <p:nvPr/>
          </p:nvCxnSpPr>
          <p:spPr>
            <a:xfrm>
              <a:off x="0" y="2256469"/>
              <a:ext cx="15116176" cy="0"/>
            </a:xfrm>
            <a:prstGeom prst="line">
              <a:avLst/>
            </a:prstGeom>
            <a:ln w="22225">
              <a:solidFill>
                <a:srgbClr val="95C1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7897B56-1EF5-D34F-9C65-F1251EF8D8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58466" y="2308797"/>
            <a:ext cx="11167594" cy="2473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6012"/>
              </a:lnSpc>
              <a:spcBef>
                <a:spcPts val="0"/>
              </a:spcBef>
              <a:buNone/>
              <a:defRPr sz="5760" b="0" i="0" spc="8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DEUXIEME TITRE INTERVETION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5640CF5-4973-6040-AB4A-967FE9B163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8466" y="5321820"/>
            <a:ext cx="11167594" cy="15286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60" b="0" i="0" spc="50" baseline="0">
                <a:solidFill>
                  <a:srgbClr val="5C5B9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CECI EST UN SOUS-TITRE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E94802CF-D7FB-6648-B161-99ECC09474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98550" y="0"/>
            <a:ext cx="820800" cy="820800"/>
          </a:xfrm>
          <a:custGeom>
            <a:avLst/>
            <a:gdLst>
              <a:gd name="connsiteX0" fmla="*/ 0 w 820800"/>
              <a:gd name="connsiteY0" fmla="*/ 0 h 820800"/>
              <a:gd name="connsiteX1" fmla="*/ 820800 w 820800"/>
              <a:gd name="connsiteY1" fmla="*/ 0 h 820800"/>
              <a:gd name="connsiteX2" fmla="*/ 820800 w 820800"/>
              <a:gd name="connsiteY2" fmla="*/ 820800 h 820800"/>
              <a:gd name="connsiteX3" fmla="*/ 0 w 820800"/>
              <a:gd name="connsiteY3" fmla="*/ 82080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800" h="820800">
                <a:moveTo>
                  <a:pt x="0" y="0"/>
                </a:moveTo>
                <a:lnTo>
                  <a:pt x="820800" y="0"/>
                </a:lnTo>
                <a:lnTo>
                  <a:pt x="820800" y="820800"/>
                </a:lnTo>
                <a:lnTo>
                  <a:pt x="0" y="820800"/>
                </a:lnTo>
                <a:close/>
              </a:path>
            </a:pathLst>
          </a:custGeom>
          <a:solidFill>
            <a:srgbClr val="E40134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spc="50" baseline="0">
                <a:solidFill>
                  <a:srgbClr val="5C5B9E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  </a:t>
            </a:r>
          </a:p>
        </p:txBody>
      </p: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785B2051-3A82-CC4A-A430-AD65B52DB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76588" y="0"/>
            <a:ext cx="442762" cy="442762"/>
          </a:xfrm>
          <a:custGeom>
            <a:avLst/>
            <a:gdLst>
              <a:gd name="connsiteX0" fmla="*/ 0 w 442762"/>
              <a:gd name="connsiteY0" fmla="*/ 0 h 442762"/>
              <a:gd name="connsiteX1" fmla="*/ 442762 w 442762"/>
              <a:gd name="connsiteY1" fmla="*/ 0 h 442762"/>
              <a:gd name="connsiteX2" fmla="*/ 442762 w 442762"/>
              <a:gd name="connsiteY2" fmla="*/ 442762 h 442762"/>
              <a:gd name="connsiteX3" fmla="*/ 0 w 442762"/>
              <a:gd name="connsiteY3" fmla="*/ 442762 h 4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762" h="442762">
                <a:moveTo>
                  <a:pt x="0" y="0"/>
                </a:moveTo>
                <a:lnTo>
                  <a:pt x="442762" y="0"/>
                </a:lnTo>
                <a:lnTo>
                  <a:pt x="442762" y="442762"/>
                </a:lnTo>
                <a:lnTo>
                  <a:pt x="0" y="44276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spc="50" baseline="0">
                <a:solidFill>
                  <a:srgbClr val="5C5B9E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861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VENAS-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B3029-8273-AF4F-9A5D-6FCDC46D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0EEF0-C3ED-484B-A2ED-F9FA2B9AAD5E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F15A7867-6D71-0840-A194-D9EDD3E1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27A50-1CAA-634D-AB83-C726A8C4AC34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F3895-D4F3-D44E-A699-28812D3F3474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7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34AB6-326F-2441-AA85-FBDD7FAC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458C1-3E99-9944-97BD-804ED94216E4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C6ABD86-1E40-F940-AB9E-D0B6328F70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366EC-793A-274A-9AB9-FD8826857B10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F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CA57-0341-BD45-8225-897A9E3EE391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8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E86E0-33BB-DA48-9EC5-B7E270CF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86135-5A91-BB42-9C3C-1D57C9E2F141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EFF1E22-E33F-3A4E-A922-6C20D8C4A0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473B8-0EA9-A24B-9A4D-4B9F5D7FE6FF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951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0E324-5E64-BA45-9858-38C4D2080D3C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5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DA89D-C2D2-2F49-A78F-9409FC56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5C9EE-0F9A-1640-9133-EAB93B1437FF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7101A36-80AE-9D48-B7CD-5546C979F8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96EF4-6B45-594B-9907-76AEEBE7DF2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009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1B418-9333-5B4A-A159-681A07AE711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7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5E96B-F3D6-934D-8018-BCC94B2C2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855700" y="7646010"/>
            <a:ext cx="906820" cy="45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rgbClr val="0062A7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fld id="{6381C85A-5637-A748-87DF-212A165ADA2D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D0F9492-4B72-C944-96CA-57700EB76951}"/>
              </a:ext>
            </a:extLst>
          </p:cNvPr>
          <p:cNvSpPr txBox="1">
            <a:spLocks/>
          </p:cNvSpPr>
          <p:nvPr userDrawn="1"/>
        </p:nvSpPr>
        <p:spPr>
          <a:xfrm>
            <a:off x="1440289" y="7726641"/>
            <a:ext cx="6434309" cy="437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13285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1200" b="0" i="0" kern="1200" spc="10" baseline="0">
                <a:solidFill>
                  <a:srgbClr val="0062A7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8496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9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60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4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824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489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53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17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81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146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 smtClean="0"/>
              <a:t>Machine learning techniques for high-throughout analyses of TR-PES measurements</a:t>
            </a:r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6E0283-7DB6-5E41-A215-B305036A8BEB}"/>
              </a:ext>
            </a:extLst>
          </p:cNvPr>
          <p:cNvGrpSpPr/>
          <p:nvPr userDrawn="1"/>
        </p:nvGrpSpPr>
        <p:grpSpPr>
          <a:xfrm>
            <a:off x="432383" y="7758125"/>
            <a:ext cx="710618" cy="166673"/>
            <a:chOff x="2323728" y="2986415"/>
            <a:chExt cx="16241758" cy="380944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285CFB-8844-2749-8A24-12F3C04E6216}"/>
                </a:ext>
              </a:extLst>
            </p:cNvPr>
            <p:cNvSpPr/>
            <p:nvPr/>
          </p:nvSpPr>
          <p:spPr>
            <a:xfrm>
              <a:off x="7680331" y="3022068"/>
              <a:ext cx="10885155" cy="3773791"/>
            </a:xfrm>
            <a:custGeom>
              <a:avLst/>
              <a:gdLst>
                <a:gd name="connsiteX0" fmla="*/ 2697754 w 10885155"/>
                <a:gd name="connsiteY0" fmla="*/ 791795 h 3773791"/>
                <a:gd name="connsiteX1" fmla="*/ 2697754 w 10885155"/>
                <a:gd name="connsiteY1" fmla="*/ 1815664 h 3773791"/>
                <a:gd name="connsiteX2" fmla="*/ 3145698 w 10885155"/>
                <a:gd name="connsiteY2" fmla="*/ 1815664 h 3773791"/>
                <a:gd name="connsiteX3" fmla="*/ 3192144 w 10885155"/>
                <a:gd name="connsiteY3" fmla="*/ 1814057 h 3773791"/>
                <a:gd name="connsiteX4" fmla="*/ 3236171 w 10885155"/>
                <a:gd name="connsiteY4" fmla="*/ 1809304 h 3773791"/>
                <a:gd name="connsiteX5" fmla="*/ 3277782 w 10885155"/>
                <a:gd name="connsiteY5" fmla="*/ 1801502 h 3773791"/>
                <a:gd name="connsiteX6" fmla="*/ 3316982 w 10885155"/>
                <a:gd name="connsiteY6" fmla="*/ 1790751 h 3773791"/>
                <a:gd name="connsiteX7" fmla="*/ 3353775 w 10885155"/>
                <a:gd name="connsiteY7" fmla="*/ 1777151 h 3773791"/>
                <a:gd name="connsiteX8" fmla="*/ 3388165 w 10885155"/>
                <a:gd name="connsiteY8" fmla="*/ 1760799 h 3773791"/>
                <a:gd name="connsiteX9" fmla="*/ 3420156 w 10885155"/>
                <a:gd name="connsiteY9" fmla="*/ 1741796 h 3773791"/>
                <a:gd name="connsiteX10" fmla="*/ 3449752 w 10885155"/>
                <a:gd name="connsiteY10" fmla="*/ 1720240 h 3773791"/>
                <a:gd name="connsiteX11" fmla="*/ 3476957 w 10885155"/>
                <a:gd name="connsiteY11" fmla="*/ 1696230 h 3773791"/>
                <a:gd name="connsiteX12" fmla="*/ 3501775 w 10885155"/>
                <a:gd name="connsiteY12" fmla="*/ 1669865 h 3773791"/>
                <a:gd name="connsiteX13" fmla="*/ 3524210 w 10885155"/>
                <a:gd name="connsiteY13" fmla="*/ 1641244 h 3773791"/>
                <a:gd name="connsiteX14" fmla="*/ 3544267 w 10885155"/>
                <a:gd name="connsiteY14" fmla="*/ 1610467 h 3773791"/>
                <a:gd name="connsiteX15" fmla="*/ 3561949 w 10885155"/>
                <a:gd name="connsiteY15" fmla="*/ 1577631 h 3773791"/>
                <a:gd name="connsiteX16" fmla="*/ 3577260 w 10885155"/>
                <a:gd name="connsiteY16" fmla="*/ 1542837 h 3773791"/>
                <a:gd name="connsiteX17" fmla="*/ 3590204 w 10885155"/>
                <a:gd name="connsiteY17" fmla="*/ 1506183 h 3773791"/>
                <a:gd name="connsiteX18" fmla="*/ 3600786 w 10885155"/>
                <a:gd name="connsiteY18" fmla="*/ 1467768 h 3773791"/>
                <a:gd name="connsiteX19" fmla="*/ 3609009 w 10885155"/>
                <a:gd name="connsiteY19" fmla="*/ 1427692 h 3773791"/>
                <a:gd name="connsiteX20" fmla="*/ 3614877 w 10885155"/>
                <a:gd name="connsiteY20" fmla="*/ 1386053 h 3773791"/>
                <a:gd name="connsiteX21" fmla="*/ 3618396 w 10885155"/>
                <a:gd name="connsiteY21" fmla="*/ 1342950 h 3773791"/>
                <a:gd name="connsiteX22" fmla="*/ 3619568 w 10885155"/>
                <a:gd name="connsiteY22" fmla="*/ 1298483 h 3773791"/>
                <a:gd name="connsiteX23" fmla="*/ 3618398 w 10885155"/>
                <a:gd name="connsiteY23" fmla="*/ 1254071 h 3773791"/>
                <a:gd name="connsiteX24" fmla="*/ 3614893 w 10885155"/>
                <a:gd name="connsiteY24" fmla="*/ 1211170 h 3773791"/>
                <a:gd name="connsiteX25" fmla="*/ 3609061 w 10885155"/>
                <a:gd name="connsiteY25" fmla="*/ 1169863 h 3773791"/>
                <a:gd name="connsiteX26" fmla="*/ 3600910 w 10885155"/>
                <a:gd name="connsiteY26" fmla="*/ 1130231 h 3773791"/>
                <a:gd name="connsiteX27" fmla="*/ 3590447 w 10885155"/>
                <a:gd name="connsiteY27" fmla="*/ 1092359 h 3773791"/>
                <a:gd name="connsiteX28" fmla="*/ 3577680 w 10885155"/>
                <a:gd name="connsiteY28" fmla="*/ 1056330 h 3773791"/>
                <a:gd name="connsiteX29" fmla="*/ 3562617 w 10885155"/>
                <a:gd name="connsiteY29" fmla="*/ 1022225 h 3773791"/>
                <a:gd name="connsiteX30" fmla="*/ 3545264 w 10885155"/>
                <a:gd name="connsiteY30" fmla="*/ 990128 h 3773791"/>
                <a:gd name="connsiteX31" fmla="*/ 3525631 w 10885155"/>
                <a:gd name="connsiteY31" fmla="*/ 960123 h 3773791"/>
                <a:gd name="connsiteX32" fmla="*/ 3503723 w 10885155"/>
                <a:gd name="connsiteY32" fmla="*/ 932292 h 3773791"/>
                <a:gd name="connsiteX33" fmla="*/ 3479550 w 10885155"/>
                <a:gd name="connsiteY33" fmla="*/ 906717 h 3773791"/>
                <a:gd name="connsiteX34" fmla="*/ 3453118 w 10885155"/>
                <a:gd name="connsiteY34" fmla="*/ 883482 h 3773791"/>
                <a:gd name="connsiteX35" fmla="*/ 3424436 w 10885155"/>
                <a:gd name="connsiteY35" fmla="*/ 862671 h 3773791"/>
                <a:gd name="connsiteX36" fmla="*/ 3393511 w 10885155"/>
                <a:gd name="connsiteY36" fmla="*/ 844364 h 3773791"/>
                <a:gd name="connsiteX37" fmla="*/ 3360350 w 10885155"/>
                <a:gd name="connsiteY37" fmla="*/ 828647 h 3773791"/>
                <a:gd name="connsiteX38" fmla="*/ 3324962 w 10885155"/>
                <a:gd name="connsiteY38" fmla="*/ 815602 h 3773791"/>
                <a:gd name="connsiteX39" fmla="*/ 3287353 w 10885155"/>
                <a:gd name="connsiteY39" fmla="*/ 805311 h 3773791"/>
                <a:gd name="connsiteX40" fmla="*/ 3247532 w 10885155"/>
                <a:gd name="connsiteY40" fmla="*/ 797857 h 3773791"/>
                <a:gd name="connsiteX41" fmla="*/ 3205506 w 10885155"/>
                <a:gd name="connsiteY41" fmla="*/ 793324 h 3773791"/>
                <a:gd name="connsiteX42" fmla="*/ 3161283 w 10885155"/>
                <a:gd name="connsiteY42" fmla="*/ 791795 h 3773791"/>
                <a:gd name="connsiteX43" fmla="*/ 4619761 w 10885155"/>
                <a:gd name="connsiteY43" fmla="*/ 59 h 3773791"/>
                <a:gd name="connsiteX44" fmla="*/ 5609312 w 10885155"/>
                <a:gd name="connsiteY44" fmla="*/ 59 h 3773791"/>
                <a:gd name="connsiteX45" fmla="*/ 6265422 w 10885155"/>
                <a:gd name="connsiteY45" fmla="*/ 2148214 h 3773791"/>
                <a:gd name="connsiteX46" fmla="*/ 6276321 w 10885155"/>
                <a:gd name="connsiteY46" fmla="*/ 2184769 h 3773791"/>
                <a:gd name="connsiteX47" fmla="*/ 6287093 w 10885155"/>
                <a:gd name="connsiteY47" fmla="*/ 2222925 h 3773791"/>
                <a:gd name="connsiteX48" fmla="*/ 6297691 w 10885155"/>
                <a:gd name="connsiteY48" fmla="*/ 2262305 h 3773791"/>
                <a:gd name="connsiteX49" fmla="*/ 6308068 w 10885155"/>
                <a:gd name="connsiteY49" fmla="*/ 2302534 h 3773791"/>
                <a:gd name="connsiteX50" fmla="*/ 6318177 w 10885155"/>
                <a:gd name="connsiteY50" fmla="*/ 2343236 h 3773791"/>
                <a:gd name="connsiteX51" fmla="*/ 6327972 w 10885155"/>
                <a:gd name="connsiteY51" fmla="*/ 2384035 h 3773791"/>
                <a:gd name="connsiteX52" fmla="*/ 6337406 w 10885155"/>
                <a:gd name="connsiteY52" fmla="*/ 2424556 h 3773791"/>
                <a:gd name="connsiteX53" fmla="*/ 6346433 w 10885155"/>
                <a:gd name="connsiteY53" fmla="*/ 2464423 h 3773791"/>
                <a:gd name="connsiteX54" fmla="*/ 6355006 w 10885155"/>
                <a:gd name="connsiteY54" fmla="*/ 2503259 h 3773791"/>
                <a:gd name="connsiteX55" fmla="*/ 6363077 w 10885155"/>
                <a:gd name="connsiteY55" fmla="*/ 2540690 h 3773791"/>
                <a:gd name="connsiteX56" fmla="*/ 6370602 w 10885155"/>
                <a:gd name="connsiteY56" fmla="*/ 2576339 h 3773791"/>
                <a:gd name="connsiteX57" fmla="*/ 6377532 w 10885155"/>
                <a:gd name="connsiteY57" fmla="*/ 2609831 h 3773791"/>
                <a:gd name="connsiteX58" fmla="*/ 6383822 w 10885155"/>
                <a:gd name="connsiteY58" fmla="*/ 2640790 h 3773791"/>
                <a:gd name="connsiteX59" fmla="*/ 6389425 w 10885155"/>
                <a:gd name="connsiteY59" fmla="*/ 2668840 h 3773791"/>
                <a:gd name="connsiteX60" fmla="*/ 6394293 w 10885155"/>
                <a:gd name="connsiteY60" fmla="*/ 2693606 h 3773791"/>
                <a:gd name="connsiteX61" fmla="*/ 6401642 w 10885155"/>
                <a:gd name="connsiteY61" fmla="*/ 2731781 h 3773791"/>
                <a:gd name="connsiteX62" fmla="*/ 6405994 w 10885155"/>
                <a:gd name="connsiteY62" fmla="*/ 2755016 h 3773791"/>
                <a:gd name="connsiteX63" fmla="*/ 6416484 w 10885155"/>
                <a:gd name="connsiteY63" fmla="*/ 2755016 h 3773791"/>
                <a:gd name="connsiteX64" fmla="*/ 6426154 w 10885155"/>
                <a:gd name="connsiteY64" fmla="*/ 2702319 h 3773791"/>
                <a:gd name="connsiteX65" fmla="*/ 6434914 w 10885155"/>
                <a:gd name="connsiteY65" fmla="*/ 2654707 h 3773791"/>
                <a:gd name="connsiteX66" fmla="*/ 6442869 w 10885155"/>
                <a:gd name="connsiteY66" fmla="*/ 2611723 h 3773791"/>
                <a:gd name="connsiteX67" fmla="*/ 6450123 w 10885155"/>
                <a:gd name="connsiteY67" fmla="*/ 2572913 h 3773791"/>
                <a:gd name="connsiteX68" fmla="*/ 6462955 w 10885155"/>
                <a:gd name="connsiteY68" fmla="*/ 2505993 h 3773791"/>
                <a:gd name="connsiteX69" fmla="*/ 6474253 w 10885155"/>
                <a:gd name="connsiteY69" fmla="*/ 2450307 h 3773791"/>
                <a:gd name="connsiteX70" fmla="*/ 6484860 w 10885155"/>
                <a:gd name="connsiteY70" fmla="*/ 2402214 h 3773791"/>
                <a:gd name="connsiteX71" fmla="*/ 6495619 w 10885155"/>
                <a:gd name="connsiteY71" fmla="*/ 2358074 h 3773791"/>
                <a:gd name="connsiteX72" fmla="*/ 6507376 w 10885155"/>
                <a:gd name="connsiteY72" fmla="*/ 2314244 h 3773791"/>
                <a:gd name="connsiteX73" fmla="*/ 6520971 w 10885155"/>
                <a:gd name="connsiteY73" fmla="*/ 2267084 h 3773791"/>
                <a:gd name="connsiteX74" fmla="*/ 6537250 w 10885155"/>
                <a:gd name="connsiteY74" fmla="*/ 2212955 h 3773791"/>
                <a:gd name="connsiteX75" fmla="*/ 6557056 w 10885155"/>
                <a:gd name="connsiteY75" fmla="*/ 2148214 h 3773791"/>
                <a:gd name="connsiteX76" fmla="*/ 7223656 w 10885155"/>
                <a:gd name="connsiteY76" fmla="*/ 59 h 3773791"/>
                <a:gd name="connsiteX77" fmla="*/ 8197623 w 10885155"/>
                <a:gd name="connsiteY77" fmla="*/ 59 h 3773791"/>
                <a:gd name="connsiteX78" fmla="*/ 6885111 w 10885155"/>
                <a:gd name="connsiteY78" fmla="*/ 3773791 h 3773791"/>
                <a:gd name="connsiteX79" fmla="*/ 5937367 w 10885155"/>
                <a:gd name="connsiteY79" fmla="*/ 3773791 h 3773791"/>
                <a:gd name="connsiteX80" fmla="*/ 1786428 w 10885155"/>
                <a:gd name="connsiteY80" fmla="*/ 59 h 3773791"/>
                <a:gd name="connsiteX81" fmla="*/ 3333177 w 10885155"/>
                <a:gd name="connsiteY81" fmla="*/ 59 h 3773791"/>
                <a:gd name="connsiteX82" fmla="*/ 3439965 w 10885155"/>
                <a:gd name="connsiteY82" fmla="*/ 4057 h 3773791"/>
                <a:gd name="connsiteX83" fmla="*/ 3543047 w 10885155"/>
                <a:gd name="connsiteY83" fmla="*/ 15892 h 3773791"/>
                <a:gd name="connsiteX84" fmla="*/ 3642234 w 10885155"/>
                <a:gd name="connsiteY84" fmla="*/ 35327 h 3773791"/>
                <a:gd name="connsiteX85" fmla="*/ 3737332 w 10885155"/>
                <a:gd name="connsiteY85" fmla="*/ 62125 h 3773791"/>
                <a:gd name="connsiteX86" fmla="*/ 3828150 w 10885155"/>
                <a:gd name="connsiteY86" fmla="*/ 96047 h 3773791"/>
                <a:gd name="connsiteX87" fmla="*/ 3914497 w 10885155"/>
                <a:gd name="connsiteY87" fmla="*/ 136858 h 3773791"/>
                <a:gd name="connsiteX88" fmla="*/ 3996182 w 10885155"/>
                <a:gd name="connsiteY88" fmla="*/ 184318 h 3773791"/>
                <a:gd name="connsiteX89" fmla="*/ 4073012 w 10885155"/>
                <a:gd name="connsiteY89" fmla="*/ 238192 h 3773791"/>
                <a:gd name="connsiteX90" fmla="*/ 4144797 w 10885155"/>
                <a:gd name="connsiteY90" fmla="*/ 298241 h 3773791"/>
                <a:gd name="connsiteX91" fmla="*/ 4211344 w 10885155"/>
                <a:gd name="connsiteY91" fmla="*/ 364229 h 3773791"/>
                <a:gd name="connsiteX92" fmla="*/ 4272462 w 10885155"/>
                <a:gd name="connsiteY92" fmla="*/ 435917 h 3773791"/>
                <a:gd name="connsiteX93" fmla="*/ 4327960 w 10885155"/>
                <a:gd name="connsiteY93" fmla="*/ 513069 h 3773791"/>
                <a:gd name="connsiteX94" fmla="*/ 4377646 w 10885155"/>
                <a:gd name="connsiteY94" fmla="*/ 595447 h 3773791"/>
                <a:gd name="connsiteX95" fmla="*/ 4421329 w 10885155"/>
                <a:gd name="connsiteY95" fmla="*/ 682814 h 3773791"/>
                <a:gd name="connsiteX96" fmla="*/ 4458817 w 10885155"/>
                <a:gd name="connsiteY96" fmla="*/ 774932 h 3773791"/>
                <a:gd name="connsiteX97" fmla="*/ 4489918 w 10885155"/>
                <a:gd name="connsiteY97" fmla="*/ 871564 h 3773791"/>
                <a:gd name="connsiteX98" fmla="*/ 4514441 w 10885155"/>
                <a:gd name="connsiteY98" fmla="*/ 972472 h 3773791"/>
                <a:gd name="connsiteX99" fmla="*/ 4532195 w 10885155"/>
                <a:gd name="connsiteY99" fmla="*/ 1077420 h 3773791"/>
                <a:gd name="connsiteX100" fmla="*/ 4542988 w 10885155"/>
                <a:gd name="connsiteY100" fmla="*/ 1186169 h 3773791"/>
                <a:gd name="connsiteX101" fmla="*/ 4546628 w 10885155"/>
                <a:gd name="connsiteY101" fmla="*/ 1298483 h 3773791"/>
                <a:gd name="connsiteX102" fmla="*/ 4542988 w 10885155"/>
                <a:gd name="connsiteY102" fmla="*/ 1410852 h 3773791"/>
                <a:gd name="connsiteX103" fmla="*/ 4532195 w 10885155"/>
                <a:gd name="connsiteY103" fmla="*/ 1519803 h 3773791"/>
                <a:gd name="connsiteX104" fmla="*/ 4514441 w 10885155"/>
                <a:gd name="connsiteY104" fmla="*/ 1625082 h 3773791"/>
                <a:gd name="connsiteX105" fmla="*/ 4489918 w 10885155"/>
                <a:gd name="connsiteY105" fmla="*/ 1726435 h 3773791"/>
                <a:gd name="connsiteX106" fmla="*/ 4458817 w 10885155"/>
                <a:gd name="connsiteY106" fmla="*/ 1823609 h 3773791"/>
                <a:gd name="connsiteX107" fmla="*/ 4421329 w 10885155"/>
                <a:gd name="connsiteY107" fmla="*/ 1916352 h 3773791"/>
                <a:gd name="connsiteX108" fmla="*/ 4377646 w 10885155"/>
                <a:gd name="connsiteY108" fmla="*/ 2004408 h 3773791"/>
                <a:gd name="connsiteX109" fmla="*/ 4327960 w 10885155"/>
                <a:gd name="connsiteY109" fmla="*/ 2087525 h 3773791"/>
                <a:gd name="connsiteX110" fmla="*/ 4272462 w 10885155"/>
                <a:gd name="connsiteY110" fmla="*/ 2165449 h 3773791"/>
                <a:gd name="connsiteX111" fmla="*/ 4211344 w 10885155"/>
                <a:gd name="connsiteY111" fmla="*/ 2237927 h 3773791"/>
                <a:gd name="connsiteX112" fmla="*/ 4144797 w 10885155"/>
                <a:gd name="connsiteY112" fmla="*/ 2304705 h 3773791"/>
                <a:gd name="connsiteX113" fmla="*/ 4073012 w 10885155"/>
                <a:gd name="connsiteY113" fmla="*/ 2365530 h 3773791"/>
                <a:gd name="connsiteX114" fmla="*/ 3996182 w 10885155"/>
                <a:gd name="connsiteY114" fmla="*/ 2420148 h 3773791"/>
                <a:gd name="connsiteX115" fmla="*/ 3914497 w 10885155"/>
                <a:gd name="connsiteY115" fmla="*/ 2468306 h 3773791"/>
                <a:gd name="connsiteX116" fmla="*/ 3828150 w 10885155"/>
                <a:gd name="connsiteY116" fmla="*/ 2509751 h 3773791"/>
                <a:gd name="connsiteX117" fmla="*/ 3737332 w 10885155"/>
                <a:gd name="connsiteY117" fmla="*/ 2544228 h 3773791"/>
                <a:gd name="connsiteX118" fmla="*/ 3642234 w 10885155"/>
                <a:gd name="connsiteY118" fmla="*/ 2571485 h 3773791"/>
                <a:gd name="connsiteX119" fmla="*/ 3543047 w 10885155"/>
                <a:gd name="connsiteY119" fmla="*/ 2591269 h 3773791"/>
                <a:gd name="connsiteX120" fmla="*/ 3439965 w 10885155"/>
                <a:gd name="connsiteY120" fmla="*/ 2603324 h 3773791"/>
                <a:gd name="connsiteX121" fmla="*/ 3333177 w 10885155"/>
                <a:gd name="connsiteY121" fmla="*/ 2607399 h 3773791"/>
                <a:gd name="connsiteX122" fmla="*/ 2697754 w 10885155"/>
                <a:gd name="connsiteY122" fmla="*/ 2607399 h 3773791"/>
                <a:gd name="connsiteX123" fmla="*/ 2697754 w 10885155"/>
                <a:gd name="connsiteY123" fmla="*/ 3773791 h 3773791"/>
                <a:gd name="connsiteX124" fmla="*/ 1786428 w 10885155"/>
                <a:gd name="connsiteY124" fmla="*/ 3773791 h 3773791"/>
                <a:gd name="connsiteX125" fmla="*/ 0 w 10885155"/>
                <a:gd name="connsiteY125" fmla="*/ 59 h 3773791"/>
                <a:gd name="connsiteX126" fmla="*/ 911322 w 10885155"/>
                <a:gd name="connsiteY126" fmla="*/ 59 h 3773791"/>
                <a:gd name="connsiteX127" fmla="*/ 911322 w 10885155"/>
                <a:gd name="connsiteY127" fmla="*/ 3773791 h 3773791"/>
                <a:gd name="connsiteX128" fmla="*/ 736284 w 10885155"/>
                <a:gd name="connsiteY128" fmla="*/ 3773791 h 3773791"/>
                <a:gd name="connsiteX129" fmla="*/ 675905 w 10885155"/>
                <a:gd name="connsiteY129" fmla="*/ 3771318 h 3773791"/>
                <a:gd name="connsiteX130" fmla="*/ 616869 w 10885155"/>
                <a:gd name="connsiteY130" fmla="*/ 3764026 h 3773791"/>
                <a:gd name="connsiteX131" fmla="*/ 559365 w 10885155"/>
                <a:gd name="connsiteY131" fmla="*/ 3752107 h 3773791"/>
                <a:gd name="connsiteX132" fmla="*/ 503583 w 10885155"/>
                <a:gd name="connsiteY132" fmla="*/ 3735753 h 3773791"/>
                <a:gd name="connsiteX133" fmla="*/ 449713 w 10885155"/>
                <a:gd name="connsiteY133" fmla="*/ 3715157 h 3773791"/>
                <a:gd name="connsiteX134" fmla="*/ 397944 w 10885155"/>
                <a:gd name="connsiteY134" fmla="*/ 3690510 h 3773791"/>
                <a:gd name="connsiteX135" fmla="*/ 348466 w 10885155"/>
                <a:gd name="connsiteY135" fmla="*/ 3662004 h 3773791"/>
                <a:gd name="connsiteX136" fmla="*/ 301469 w 10885155"/>
                <a:gd name="connsiteY136" fmla="*/ 3629831 h 3773791"/>
                <a:gd name="connsiteX137" fmla="*/ 257141 w 10885155"/>
                <a:gd name="connsiteY137" fmla="*/ 3594183 h 3773791"/>
                <a:gd name="connsiteX138" fmla="*/ 215674 w 10885155"/>
                <a:gd name="connsiteY138" fmla="*/ 3555252 h 3773791"/>
                <a:gd name="connsiteX139" fmla="*/ 177256 w 10885155"/>
                <a:gd name="connsiteY139" fmla="*/ 3513231 h 3773791"/>
                <a:gd name="connsiteX140" fmla="*/ 142076 w 10885155"/>
                <a:gd name="connsiteY140" fmla="*/ 3468310 h 3773791"/>
                <a:gd name="connsiteX141" fmla="*/ 110326 w 10885155"/>
                <a:gd name="connsiteY141" fmla="*/ 3420683 h 3773791"/>
                <a:gd name="connsiteX142" fmla="*/ 82193 w 10885155"/>
                <a:gd name="connsiteY142" fmla="*/ 3370540 h 3773791"/>
                <a:gd name="connsiteX143" fmla="*/ 57868 w 10885155"/>
                <a:gd name="connsiteY143" fmla="*/ 3318074 h 3773791"/>
                <a:gd name="connsiteX144" fmla="*/ 37541 w 10885155"/>
                <a:gd name="connsiteY144" fmla="*/ 3263478 h 3773791"/>
                <a:gd name="connsiteX145" fmla="*/ 21401 w 10885155"/>
                <a:gd name="connsiteY145" fmla="*/ 3206942 h 3773791"/>
                <a:gd name="connsiteX146" fmla="*/ 9638 w 10885155"/>
                <a:gd name="connsiteY146" fmla="*/ 3148659 h 3773791"/>
                <a:gd name="connsiteX147" fmla="*/ 2441 w 10885155"/>
                <a:gd name="connsiteY147" fmla="*/ 3088821 h 3773791"/>
                <a:gd name="connsiteX148" fmla="*/ 0 w 10885155"/>
                <a:gd name="connsiteY148" fmla="*/ 3027619 h 3773791"/>
                <a:gd name="connsiteX149" fmla="*/ 8604072 w 10885155"/>
                <a:gd name="connsiteY149" fmla="*/ 0 h 3773791"/>
                <a:gd name="connsiteX150" fmla="*/ 10885155 w 10885155"/>
                <a:gd name="connsiteY150" fmla="*/ 0 h 3773791"/>
                <a:gd name="connsiteX151" fmla="*/ 10885155 w 10885155"/>
                <a:gd name="connsiteY151" fmla="*/ 791880 h 3773791"/>
                <a:gd name="connsiteX152" fmla="*/ 9515393 w 10885155"/>
                <a:gd name="connsiteY152" fmla="*/ 791880 h 3773791"/>
                <a:gd name="connsiteX153" fmla="*/ 9515393 w 10885155"/>
                <a:gd name="connsiteY153" fmla="*/ 1583467 h 3773791"/>
                <a:gd name="connsiteX154" fmla="*/ 10650765 w 10885155"/>
                <a:gd name="connsiteY154" fmla="*/ 1583467 h 3773791"/>
                <a:gd name="connsiteX155" fmla="*/ 10650765 w 10885155"/>
                <a:gd name="connsiteY155" fmla="*/ 2375198 h 3773791"/>
                <a:gd name="connsiteX156" fmla="*/ 9515393 w 10885155"/>
                <a:gd name="connsiteY156" fmla="*/ 2375198 h 3773791"/>
                <a:gd name="connsiteX157" fmla="*/ 9515393 w 10885155"/>
                <a:gd name="connsiteY157" fmla="*/ 3773732 h 3773791"/>
                <a:gd name="connsiteX158" fmla="*/ 8604072 w 10885155"/>
                <a:gd name="connsiteY158" fmla="*/ 3773732 h 37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85155" h="3773791">
                  <a:moveTo>
                    <a:pt x="2697754" y="791795"/>
                  </a:moveTo>
                  <a:lnTo>
                    <a:pt x="2697754" y="1815664"/>
                  </a:lnTo>
                  <a:lnTo>
                    <a:pt x="3145698" y="1815664"/>
                  </a:lnTo>
                  <a:lnTo>
                    <a:pt x="3192144" y="1814057"/>
                  </a:lnTo>
                  <a:lnTo>
                    <a:pt x="3236171" y="1809304"/>
                  </a:lnTo>
                  <a:lnTo>
                    <a:pt x="3277782" y="1801502"/>
                  </a:lnTo>
                  <a:lnTo>
                    <a:pt x="3316982" y="1790751"/>
                  </a:lnTo>
                  <a:lnTo>
                    <a:pt x="3353775" y="1777151"/>
                  </a:lnTo>
                  <a:lnTo>
                    <a:pt x="3388165" y="1760799"/>
                  </a:lnTo>
                  <a:lnTo>
                    <a:pt x="3420156" y="1741796"/>
                  </a:lnTo>
                  <a:lnTo>
                    <a:pt x="3449752" y="1720240"/>
                  </a:lnTo>
                  <a:lnTo>
                    <a:pt x="3476957" y="1696230"/>
                  </a:lnTo>
                  <a:lnTo>
                    <a:pt x="3501775" y="1669865"/>
                  </a:lnTo>
                  <a:lnTo>
                    <a:pt x="3524210" y="1641244"/>
                  </a:lnTo>
                  <a:lnTo>
                    <a:pt x="3544267" y="1610467"/>
                  </a:lnTo>
                  <a:lnTo>
                    <a:pt x="3561949" y="1577631"/>
                  </a:lnTo>
                  <a:lnTo>
                    <a:pt x="3577260" y="1542837"/>
                  </a:lnTo>
                  <a:lnTo>
                    <a:pt x="3590204" y="1506183"/>
                  </a:lnTo>
                  <a:lnTo>
                    <a:pt x="3600786" y="1467768"/>
                  </a:lnTo>
                  <a:lnTo>
                    <a:pt x="3609009" y="1427692"/>
                  </a:lnTo>
                  <a:lnTo>
                    <a:pt x="3614877" y="1386053"/>
                  </a:lnTo>
                  <a:lnTo>
                    <a:pt x="3618396" y="1342950"/>
                  </a:lnTo>
                  <a:lnTo>
                    <a:pt x="3619568" y="1298483"/>
                  </a:lnTo>
                  <a:lnTo>
                    <a:pt x="3618398" y="1254071"/>
                  </a:lnTo>
                  <a:lnTo>
                    <a:pt x="3614893" y="1211170"/>
                  </a:lnTo>
                  <a:lnTo>
                    <a:pt x="3609061" y="1169863"/>
                  </a:lnTo>
                  <a:lnTo>
                    <a:pt x="3600910" y="1130231"/>
                  </a:lnTo>
                  <a:lnTo>
                    <a:pt x="3590447" y="1092359"/>
                  </a:lnTo>
                  <a:lnTo>
                    <a:pt x="3577680" y="1056330"/>
                  </a:lnTo>
                  <a:lnTo>
                    <a:pt x="3562617" y="1022225"/>
                  </a:lnTo>
                  <a:lnTo>
                    <a:pt x="3545264" y="990128"/>
                  </a:lnTo>
                  <a:lnTo>
                    <a:pt x="3525631" y="960123"/>
                  </a:lnTo>
                  <a:lnTo>
                    <a:pt x="3503723" y="932292"/>
                  </a:lnTo>
                  <a:lnTo>
                    <a:pt x="3479550" y="906717"/>
                  </a:lnTo>
                  <a:lnTo>
                    <a:pt x="3453118" y="883482"/>
                  </a:lnTo>
                  <a:lnTo>
                    <a:pt x="3424436" y="862671"/>
                  </a:lnTo>
                  <a:lnTo>
                    <a:pt x="3393511" y="844364"/>
                  </a:lnTo>
                  <a:lnTo>
                    <a:pt x="3360350" y="828647"/>
                  </a:lnTo>
                  <a:lnTo>
                    <a:pt x="3324962" y="815602"/>
                  </a:lnTo>
                  <a:lnTo>
                    <a:pt x="3287353" y="805311"/>
                  </a:lnTo>
                  <a:lnTo>
                    <a:pt x="3247532" y="797857"/>
                  </a:lnTo>
                  <a:lnTo>
                    <a:pt x="3205506" y="793324"/>
                  </a:lnTo>
                  <a:lnTo>
                    <a:pt x="3161283" y="791795"/>
                  </a:lnTo>
                  <a:close/>
                  <a:moveTo>
                    <a:pt x="4619761" y="59"/>
                  </a:moveTo>
                  <a:lnTo>
                    <a:pt x="5609312" y="59"/>
                  </a:lnTo>
                  <a:lnTo>
                    <a:pt x="6265422" y="2148214"/>
                  </a:lnTo>
                  <a:lnTo>
                    <a:pt x="6276321" y="2184769"/>
                  </a:lnTo>
                  <a:lnTo>
                    <a:pt x="6287093" y="2222925"/>
                  </a:lnTo>
                  <a:lnTo>
                    <a:pt x="6297691" y="2262305"/>
                  </a:lnTo>
                  <a:lnTo>
                    <a:pt x="6308068" y="2302534"/>
                  </a:lnTo>
                  <a:lnTo>
                    <a:pt x="6318177" y="2343236"/>
                  </a:lnTo>
                  <a:lnTo>
                    <a:pt x="6327972" y="2384035"/>
                  </a:lnTo>
                  <a:lnTo>
                    <a:pt x="6337406" y="2424556"/>
                  </a:lnTo>
                  <a:lnTo>
                    <a:pt x="6346433" y="2464423"/>
                  </a:lnTo>
                  <a:lnTo>
                    <a:pt x="6355006" y="2503259"/>
                  </a:lnTo>
                  <a:lnTo>
                    <a:pt x="6363077" y="2540690"/>
                  </a:lnTo>
                  <a:lnTo>
                    <a:pt x="6370602" y="2576339"/>
                  </a:lnTo>
                  <a:lnTo>
                    <a:pt x="6377532" y="2609831"/>
                  </a:lnTo>
                  <a:lnTo>
                    <a:pt x="6383822" y="2640790"/>
                  </a:lnTo>
                  <a:lnTo>
                    <a:pt x="6389425" y="2668840"/>
                  </a:lnTo>
                  <a:lnTo>
                    <a:pt x="6394293" y="2693606"/>
                  </a:lnTo>
                  <a:lnTo>
                    <a:pt x="6401642" y="2731781"/>
                  </a:lnTo>
                  <a:lnTo>
                    <a:pt x="6405994" y="2755016"/>
                  </a:lnTo>
                  <a:lnTo>
                    <a:pt x="6416484" y="2755016"/>
                  </a:lnTo>
                  <a:lnTo>
                    <a:pt x="6426154" y="2702319"/>
                  </a:lnTo>
                  <a:lnTo>
                    <a:pt x="6434914" y="2654707"/>
                  </a:lnTo>
                  <a:lnTo>
                    <a:pt x="6442869" y="2611723"/>
                  </a:lnTo>
                  <a:lnTo>
                    <a:pt x="6450123" y="2572913"/>
                  </a:lnTo>
                  <a:lnTo>
                    <a:pt x="6462955" y="2505993"/>
                  </a:lnTo>
                  <a:lnTo>
                    <a:pt x="6474253" y="2450307"/>
                  </a:lnTo>
                  <a:lnTo>
                    <a:pt x="6484860" y="2402214"/>
                  </a:lnTo>
                  <a:lnTo>
                    <a:pt x="6495619" y="2358074"/>
                  </a:lnTo>
                  <a:lnTo>
                    <a:pt x="6507376" y="2314244"/>
                  </a:lnTo>
                  <a:lnTo>
                    <a:pt x="6520971" y="2267084"/>
                  </a:lnTo>
                  <a:lnTo>
                    <a:pt x="6537250" y="2212955"/>
                  </a:lnTo>
                  <a:lnTo>
                    <a:pt x="6557056" y="2148214"/>
                  </a:lnTo>
                  <a:lnTo>
                    <a:pt x="7223656" y="59"/>
                  </a:lnTo>
                  <a:lnTo>
                    <a:pt x="8197623" y="59"/>
                  </a:lnTo>
                  <a:lnTo>
                    <a:pt x="6885111" y="3773791"/>
                  </a:lnTo>
                  <a:lnTo>
                    <a:pt x="5937367" y="3773791"/>
                  </a:lnTo>
                  <a:close/>
                  <a:moveTo>
                    <a:pt x="1786428" y="59"/>
                  </a:moveTo>
                  <a:lnTo>
                    <a:pt x="3333177" y="59"/>
                  </a:lnTo>
                  <a:lnTo>
                    <a:pt x="3439965" y="4057"/>
                  </a:lnTo>
                  <a:lnTo>
                    <a:pt x="3543047" y="15892"/>
                  </a:lnTo>
                  <a:lnTo>
                    <a:pt x="3642234" y="35327"/>
                  </a:lnTo>
                  <a:lnTo>
                    <a:pt x="3737332" y="62125"/>
                  </a:lnTo>
                  <a:lnTo>
                    <a:pt x="3828150" y="96047"/>
                  </a:lnTo>
                  <a:lnTo>
                    <a:pt x="3914497" y="136858"/>
                  </a:lnTo>
                  <a:lnTo>
                    <a:pt x="3996182" y="184318"/>
                  </a:lnTo>
                  <a:lnTo>
                    <a:pt x="4073012" y="238192"/>
                  </a:lnTo>
                  <a:lnTo>
                    <a:pt x="4144797" y="298241"/>
                  </a:lnTo>
                  <a:lnTo>
                    <a:pt x="4211344" y="364229"/>
                  </a:lnTo>
                  <a:lnTo>
                    <a:pt x="4272462" y="435917"/>
                  </a:lnTo>
                  <a:lnTo>
                    <a:pt x="4327960" y="513069"/>
                  </a:lnTo>
                  <a:lnTo>
                    <a:pt x="4377646" y="595447"/>
                  </a:lnTo>
                  <a:lnTo>
                    <a:pt x="4421329" y="682814"/>
                  </a:lnTo>
                  <a:lnTo>
                    <a:pt x="4458817" y="774932"/>
                  </a:lnTo>
                  <a:lnTo>
                    <a:pt x="4489918" y="871564"/>
                  </a:lnTo>
                  <a:lnTo>
                    <a:pt x="4514441" y="972472"/>
                  </a:lnTo>
                  <a:lnTo>
                    <a:pt x="4532195" y="1077420"/>
                  </a:lnTo>
                  <a:lnTo>
                    <a:pt x="4542988" y="1186169"/>
                  </a:lnTo>
                  <a:lnTo>
                    <a:pt x="4546628" y="1298483"/>
                  </a:lnTo>
                  <a:lnTo>
                    <a:pt x="4542988" y="1410852"/>
                  </a:lnTo>
                  <a:lnTo>
                    <a:pt x="4532195" y="1519803"/>
                  </a:lnTo>
                  <a:lnTo>
                    <a:pt x="4514441" y="1625082"/>
                  </a:lnTo>
                  <a:lnTo>
                    <a:pt x="4489918" y="1726435"/>
                  </a:lnTo>
                  <a:lnTo>
                    <a:pt x="4458817" y="1823609"/>
                  </a:lnTo>
                  <a:lnTo>
                    <a:pt x="4421329" y="1916352"/>
                  </a:lnTo>
                  <a:lnTo>
                    <a:pt x="4377646" y="2004408"/>
                  </a:lnTo>
                  <a:lnTo>
                    <a:pt x="4327960" y="2087525"/>
                  </a:lnTo>
                  <a:lnTo>
                    <a:pt x="4272462" y="2165449"/>
                  </a:lnTo>
                  <a:lnTo>
                    <a:pt x="4211344" y="2237927"/>
                  </a:lnTo>
                  <a:lnTo>
                    <a:pt x="4144797" y="2304705"/>
                  </a:lnTo>
                  <a:lnTo>
                    <a:pt x="4073012" y="2365530"/>
                  </a:lnTo>
                  <a:lnTo>
                    <a:pt x="3996182" y="2420148"/>
                  </a:lnTo>
                  <a:lnTo>
                    <a:pt x="3914497" y="2468306"/>
                  </a:lnTo>
                  <a:lnTo>
                    <a:pt x="3828150" y="2509751"/>
                  </a:lnTo>
                  <a:lnTo>
                    <a:pt x="3737332" y="2544228"/>
                  </a:lnTo>
                  <a:lnTo>
                    <a:pt x="3642234" y="2571485"/>
                  </a:lnTo>
                  <a:lnTo>
                    <a:pt x="3543047" y="2591269"/>
                  </a:lnTo>
                  <a:lnTo>
                    <a:pt x="3439965" y="2603324"/>
                  </a:lnTo>
                  <a:lnTo>
                    <a:pt x="3333177" y="2607399"/>
                  </a:lnTo>
                  <a:lnTo>
                    <a:pt x="2697754" y="2607399"/>
                  </a:lnTo>
                  <a:lnTo>
                    <a:pt x="2697754" y="3773791"/>
                  </a:lnTo>
                  <a:lnTo>
                    <a:pt x="1786428" y="3773791"/>
                  </a:lnTo>
                  <a:close/>
                  <a:moveTo>
                    <a:pt x="0" y="59"/>
                  </a:moveTo>
                  <a:lnTo>
                    <a:pt x="911322" y="59"/>
                  </a:lnTo>
                  <a:lnTo>
                    <a:pt x="911322" y="3773791"/>
                  </a:lnTo>
                  <a:lnTo>
                    <a:pt x="736284" y="3773791"/>
                  </a:lnTo>
                  <a:lnTo>
                    <a:pt x="675905" y="3771318"/>
                  </a:lnTo>
                  <a:lnTo>
                    <a:pt x="616869" y="3764026"/>
                  </a:lnTo>
                  <a:lnTo>
                    <a:pt x="559365" y="3752107"/>
                  </a:lnTo>
                  <a:lnTo>
                    <a:pt x="503583" y="3735753"/>
                  </a:lnTo>
                  <a:lnTo>
                    <a:pt x="449713" y="3715157"/>
                  </a:lnTo>
                  <a:lnTo>
                    <a:pt x="397944" y="3690510"/>
                  </a:lnTo>
                  <a:lnTo>
                    <a:pt x="348466" y="3662004"/>
                  </a:lnTo>
                  <a:lnTo>
                    <a:pt x="301469" y="3629831"/>
                  </a:lnTo>
                  <a:lnTo>
                    <a:pt x="257141" y="3594183"/>
                  </a:lnTo>
                  <a:lnTo>
                    <a:pt x="215674" y="3555252"/>
                  </a:lnTo>
                  <a:lnTo>
                    <a:pt x="177256" y="3513231"/>
                  </a:lnTo>
                  <a:lnTo>
                    <a:pt x="142076" y="3468310"/>
                  </a:lnTo>
                  <a:lnTo>
                    <a:pt x="110326" y="3420683"/>
                  </a:lnTo>
                  <a:lnTo>
                    <a:pt x="82193" y="3370540"/>
                  </a:lnTo>
                  <a:lnTo>
                    <a:pt x="57868" y="3318074"/>
                  </a:lnTo>
                  <a:lnTo>
                    <a:pt x="37541" y="3263478"/>
                  </a:lnTo>
                  <a:lnTo>
                    <a:pt x="21401" y="3206942"/>
                  </a:lnTo>
                  <a:lnTo>
                    <a:pt x="9638" y="3148659"/>
                  </a:lnTo>
                  <a:lnTo>
                    <a:pt x="2441" y="3088821"/>
                  </a:lnTo>
                  <a:lnTo>
                    <a:pt x="0" y="3027619"/>
                  </a:lnTo>
                  <a:close/>
                  <a:moveTo>
                    <a:pt x="8604072" y="0"/>
                  </a:moveTo>
                  <a:lnTo>
                    <a:pt x="10885155" y="0"/>
                  </a:lnTo>
                  <a:lnTo>
                    <a:pt x="10885155" y="791880"/>
                  </a:lnTo>
                  <a:lnTo>
                    <a:pt x="9515393" y="791880"/>
                  </a:lnTo>
                  <a:lnTo>
                    <a:pt x="9515393" y="1583467"/>
                  </a:lnTo>
                  <a:lnTo>
                    <a:pt x="10650765" y="1583467"/>
                  </a:lnTo>
                  <a:lnTo>
                    <a:pt x="10650765" y="2375198"/>
                  </a:lnTo>
                  <a:lnTo>
                    <a:pt x="9515393" y="2375198"/>
                  </a:lnTo>
                  <a:lnTo>
                    <a:pt x="9515393" y="3773732"/>
                  </a:lnTo>
                  <a:lnTo>
                    <a:pt x="8604072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BAC503E2-396E-D643-9F4A-B9C19DB62358}"/>
                </a:ext>
              </a:extLst>
            </p:cNvPr>
            <p:cNvSpPr/>
            <p:nvPr/>
          </p:nvSpPr>
          <p:spPr>
            <a:xfrm>
              <a:off x="2323728" y="2986415"/>
              <a:ext cx="3723681" cy="3773732"/>
            </a:xfrm>
            <a:custGeom>
              <a:avLst/>
              <a:gdLst/>
              <a:ahLst/>
              <a:cxnLst/>
              <a:rect l="l" t="t" r="r" b="b"/>
              <a:pathLst>
                <a:path w="3723681" h="3773732">
                  <a:moveTo>
                    <a:pt x="0" y="3773732"/>
                  </a:moveTo>
                  <a:lnTo>
                    <a:pt x="3723681" y="3773732"/>
                  </a:lnTo>
                  <a:lnTo>
                    <a:pt x="3723681" y="0"/>
                  </a:lnTo>
                  <a:lnTo>
                    <a:pt x="0" y="0"/>
                  </a:lnTo>
                  <a:lnTo>
                    <a:pt x="0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30F6EC0B-DA6A-6542-A2E7-C6040D93DE4C}"/>
                </a:ext>
              </a:extLst>
            </p:cNvPr>
            <p:cNvSpPr/>
            <p:nvPr/>
          </p:nvSpPr>
          <p:spPr>
            <a:xfrm>
              <a:off x="2919051" y="3589724"/>
              <a:ext cx="2533008" cy="2567028"/>
            </a:xfrm>
            <a:custGeom>
              <a:avLst/>
              <a:gdLst/>
              <a:ahLst/>
              <a:cxnLst/>
              <a:rect l="l" t="t" r="r" b="b"/>
              <a:pathLst>
                <a:path w="2533008" h="2567028">
                  <a:moveTo>
                    <a:pt x="1390290" y="491255"/>
                  </a:moveTo>
                  <a:lnTo>
                    <a:pt x="1266502" y="0"/>
                  </a:lnTo>
                  <a:lnTo>
                    <a:pt x="1142713" y="491255"/>
                  </a:lnTo>
                  <a:lnTo>
                    <a:pt x="875207" y="62793"/>
                  </a:lnTo>
                  <a:lnTo>
                    <a:pt x="907129" y="568732"/>
                  </a:lnTo>
                  <a:lnTo>
                    <a:pt x="522127" y="245177"/>
                  </a:lnTo>
                  <a:lnTo>
                    <a:pt x="706759" y="716200"/>
                  </a:lnTo>
                  <a:lnTo>
                    <a:pt x="241880" y="529019"/>
                  </a:lnTo>
                  <a:lnTo>
                    <a:pt x="561242" y="919268"/>
                  </a:lnTo>
                  <a:lnTo>
                    <a:pt x="62041" y="886896"/>
                  </a:lnTo>
                  <a:lnTo>
                    <a:pt x="484661" y="1158000"/>
                  </a:lnTo>
                  <a:lnTo>
                    <a:pt x="0" y="1283437"/>
                  </a:lnTo>
                  <a:lnTo>
                    <a:pt x="484661" y="1409023"/>
                  </a:lnTo>
                  <a:lnTo>
                    <a:pt x="62041" y="1680127"/>
                  </a:lnTo>
                  <a:lnTo>
                    <a:pt x="561242" y="1647607"/>
                  </a:lnTo>
                  <a:lnTo>
                    <a:pt x="241880" y="2037856"/>
                  </a:lnTo>
                  <a:lnTo>
                    <a:pt x="706759" y="1850674"/>
                  </a:lnTo>
                  <a:lnTo>
                    <a:pt x="522127" y="2321850"/>
                  </a:lnTo>
                  <a:lnTo>
                    <a:pt x="907129" y="1998291"/>
                  </a:lnTo>
                  <a:lnTo>
                    <a:pt x="875207" y="2504082"/>
                  </a:lnTo>
                  <a:lnTo>
                    <a:pt x="1142713" y="2075768"/>
                  </a:lnTo>
                  <a:lnTo>
                    <a:pt x="1266502" y="2567028"/>
                  </a:lnTo>
                  <a:lnTo>
                    <a:pt x="1390290" y="2075768"/>
                  </a:lnTo>
                  <a:lnTo>
                    <a:pt x="1657796" y="2504082"/>
                  </a:lnTo>
                  <a:lnTo>
                    <a:pt x="1625874" y="1998291"/>
                  </a:lnTo>
                  <a:lnTo>
                    <a:pt x="2010880" y="2321850"/>
                  </a:lnTo>
                  <a:lnTo>
                    <a:pt x="1826244" y="1850674"/>
                  </a:lnTo>
                  <a:lnTo>
                    <a:pt x="2291127" y="2037856"/>
                  </a:lnTo>
                  <a:lnTo>
                    <a:pt x="1971761" y="1647607"/>
                  </a:lnTo>
                  <a:lnTo>
                    <a:pt x="2470962" y="1680127"/>
                  </a:lnTo>
                  <a:lnTo>
                    <a:pt x="2048346" y="1409023"/>
                  </a:lnTo>
                  <a:lnTo>
                    <a:pt x="2533008" y="1283437"/>
                  </a:lnTo>
                  <a:lnTo>
                    <a:pt x="2048346" y="1158000"/>
                  </a:lnTo>
                  <a:lnTo>
                    <a:pt x="2470962" y="886896"/>
                  </a:lnTo>
                  <a:lnTo>
                    <a:pt x="1971761" y="919268"/>
                  </a:lnTo>
                  <a:lnTo>
                    <a:pt x="2291127" y="529019"/>
                  </a:lnTo>
                  <a:lnTo>
                    <a:pt x="1826244" y="716200"/>
                  </a:lnTo>
                  <a:lnTo>
                    <a:pt x="2010880" y="245177"/>
                  </a:lnTo>
                  <a:lnTo>
                    <a:pt x="1625874" y="568732"/>
                  </a:lnTo>
                  <a:lnTo>
                    <a:pt x="1657796" y="62793"/>
                  </a:lnTo>
                  <a:lnTo>
                    <a:pt x="1390290" y="491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278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blue, building, table, woman&#10;&#10;Description automatically generated">
            <a:extLst>
              <a:ext uri="{FF2B5EF4-FFF2-40B4-BE49-F238E27FC236}">
                <a16:creationId xmlns:a16="http://schemas.microsoft.com/office/drawing/2014/main" id="{E5B19B96-76EF-6B46-BADF-7FABF11009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FAA9A-759D-294C-AA81-83C681381E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sz="4400" dirty="0" smtClean="0"/>
              <a:t>Machine learning techniques for high-throughout analyses of TR-PES measurements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1996A-8909-FE43-A13A-F8946B292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7836" y="4274545"/>
            <a:ext cx="11167594" cy="1451698"/>
          </a:xfrm>
        </p:spPr>
        <p:txBody>
          <a:bodyPr/>
          <a:lstStyle/>
          <a:p>
            <a:pPr lvl="0"/>
            <a:r>
              <a:rPr lang="en-US" dirty="0" smtClean="0"/>
              <a:t>Convolutional Neural Networks employed to fit XPS spectra</a:t>
            </a:r>
          </a:p>
          <a:p>
            <a:pPr lvl="0"/>
            <a:endParaRPr lang="fr-FR" dirty="0"/>
          </a:p>
          <a:p>
            <a:pPr lvl="0"/>
            <a:r>
              <a:rPr lang="fr-FR" dirty="0" smtClean="0"/>
              <a:t>Arthur Julien, </a:t>
            </a:r>
            <a:r>
              <a:rPr lang="fr-FR" dirty="0" smtClean="0"/>
              <a:t>Romaric Sallustre, Jean-Baptiste </a:t>
            </a:r>
            <a:r>
              <a:rPr lang="fr-FR" dirty="0" err="1" smtClean="0"/>
              <a:t>Puel</a:t>
            </a:r>
            <a:r>
              <a:rPr lang="fr-FR" dirty="0" smtClean="0"/>
              <a:t>, Philip Schulz</a:t>
            </a:r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D981BFBD-1946-F743-85A0-495DE1EDF2A9}"/>
              </a:ext>
            </a:extLst>
          </p:cNvPr>
          <p:cNvSpPr txBox="1">
            <a:spLocks/>
          </p:cNvSpPr>
          <p:nvPr/>
        </p:nvSpPr>
        <p:spPr>
          <a:xfrm>
            <a:off x="1" y="1201281"/>
            <a:ext cx="15116175" cy="836613"/>
          </a:xfrm>
          <a:custGeom>
            <a:avLst/>
            <a:gdLst>
              <a:gd name="connsiteX0" fmla="*/ 0 w 15116175"/>
              <a:gd name="connsiteY0" fmla="*/ 0 h 836613"/>
              <a:gd name="connsiteX1" fmla="*/ 15116175 w 15116175"/>
              <a:gd name="connsiteY1" fmla="*/ 0 h 836613"/>
              <a:gd name="connsiteX2" fmla="*/ 15116175 w 15116175"/>
              <a:gd name="connsiteY2" fmla="*/ 836613 h 836613"/>
              <a:gd name="connsiteX3" fmla="*/ 0 w 15116175"/>
              <a:gd name="connsiteY3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16175" h="836613">
                <a:moveTo>
                  <a:pt x="0" y="0"/>
                </a:moveTo>
                <a:lnTo>
                  <a:pt x="15116175" y="0"/>
                </a:lnTo>
                <a:lnTo>
                  <a:pt x="15116175" y="836613"/>
                </a:lnTo>
                <a:lnTo>
                  <a:pt x="0" y="83661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alpha val="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l" defTabSz="1132850" rtl="0" eaLnBrk="1" latinLnBrk="0" hangingPunct="1">
              <a:lnSpc>
                <a:spcPct val="90000"/>
              </a:lnSpc>
              <a:spcBef>
                <a:spcPts val="1239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96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9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60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4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824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489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53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17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81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146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8E1F8B-A626-7241-9E6B-771B587F0E6E}"/>
              </a:ext>
            </a:extLst>
          </p:cNvPr>
          <p:cNvGrpSpPr/>
          <p:nvPr/>
        </p:nvGrpSpPr>
        <p:grpSpPr>
          <a:xfrm>
            <a:off x="2653928" y="1322715"/>
            <a:ext cx="2603872" cy="610728"/>
            <a:chOff x="2323728" y="2986415"/>
            <a:chExt cx="16241758" cy="380944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2747044-A292-614C-95A3-2A87A14EF2CB}"/>
                </a:ext>
              </a:extLst>
            </p:cNvPr>
            <p:cNvSpPr/>
            <p:nvPr/>
          </p:nvSpPr>
          <p:spPr>
            <a:xfrm>
              <a:off x="7680331" y="3022068"/>
              <a:ext cx="10885155" cy="3773791"/>
            </a:xfrm>
            <a:custGeom>
              <a:avLst/>
              <a:gdLst>
                <a:gd name="connsiteX0" fmla="*/ 2697754 w 10885155"/>
                <a:gd name="connsiteY0" fmla="*/ 791795 h 3773791"/>
                <a:gd name="connsiteX1" fmla="*/ 2697754 w 10885155"/>
                <a:gd name="connsiteY1" fmla="*/ 1815664 h 3773791"/>
                <a:gd name="connsiteX2" fmla="*/ 3145698 w 10885155"/>
                <a:gd name="connsiteY2" fmla="*/ 1815664 h 3773791"/>
                <a:gd name="connsiteX3" fmla="*/ 3192144 w 10885155"/>
                <a:gd name="connsiteY3" fmla="*/ 1814057 h 3773791"/>
                <a:gd name="connsiteX4" fmla="*/ 3236171 w 10885155"/>
                <a:gd name="connsiteY4" fmla="*/ 1809304 h 3773791"/>
                <a:gd name="connsiteX5" fmla="*/ 3277782 w 10885155"/>
                <a:gd name="connsiteY5" fmla="*/ 1801502 h 3773791"/>
                <a:gd name="connsiteX6" fmla="*/ 3316982 w 10885155"/>
                <a:gd name="connsiteY6" fmla="*/ 1790751 h 3773791"/>
                <a:gd name="connsiteX7" fmla="*/ 3353775 w 10885155"/>
                <a:gd name="connsiteY7" fmla="*/ 1777151 h 3773791"/>
                <a:gd name="connsiteX8" fmla="*/ 3388165 w 10885155"/>
                <a:gd name="connsiteY8" fmla="*/ 1760799 h 3773791"/>
                <a:gd name="connsiteX9" fmla="*/ 3420156 w 10885155"/>
                <a:gd name="connsiteY9" fmla="*/ 1741796 h 3773791"/>
                <a:gd name="connsiteX10" fmla="*/ 3449752 w 10885155"/>
                <a:gd name="connsiteY10" fmla="*/ 1720240 h 3773791"/>
                <a:gd name="connsiteX11" fmla="*/ 3476957 w 10885155"/>
                <a:gd name="connsiteY11" fmla="*/ 1696230 h 3773791"/>
                <a:gd name="connsiteX12" fmla="*/ 3501775 w 10885155"/>
                <a:gd name="connsiteY12" fmla="*/ 1669865 h 3773791"/>
                <a:gd name="connsiteX13" fmla="*/ 3524210 w 10885155"/>
                <a:gd name="connsiteY13" fmla="*/ 1641244 h 3773791"/>
                <a:gd name="connsiteX14" fmla="*/ 3544267 w 10885155"/>
                <a:gd name="connsiteY14" fmla="*/ 1610467 h 3773791"/>
                <a:gd name="connsiteX15" fmla="*/ 3561949 w 10885155"/>
                <a:gd name="connsiteY15" fmla="*/ 1577631 h 3773791"/>
                <a:gd name="connsiteX16" fmla="*/ 3577260 w 10885155"/>
                <a:gd name="connsiteY16" fmla="*/ 1542837 h 3773791"/>
                <a:gd name="connsiteX17" fmla="*/ 3590204 w 10885155"/>
                <a:gd name="connsiteY17" fmla="*/ 1506183 h 3773791"/>
                <a:gd name="connsiteX18" fmla="*/ 3600786 w 10885155"/>
                <a:gd name="connsiteY18" fmla="*/ 1467768 h 3773791"/>
                <a:gd name="connsiteX19" fmla="*/ 3609009 w 10885155"/>
                <a:gd name="connsiteY19" fmla="*/ 1427692 h 3773791"/>
                <a:gd name="connsiteX20" fmla="*/ 3614877 w 10885155"/>
                <a:gd name="connsiteY20" fmla="*/ 1386053 h 3773791"/>
                <a:gd name="connsiteX21" fmla="*/ 3618396 w 10885155"/>
                <a:gd name="connsiteY21" fmla="*/ 1342950 h 3773791"/>
                <a:gd name="connsiteX22" fmla="*/ 3619568 w 10885155"/>
                <a:gd name="connsiteY22" fmla="*/ 1298483 h 3773791"/>
                <a:gd name="connsiteX23" fmla="*/ 3618398 w 10885155"/>
                <a:gd name="connsiteY23" fmla="*/ 1254071 h 3773791"/>
                <a:gd name="connsiteX24" fmla="*/ 3614893 w 10885155"/>
                <a:gd name="connsiteY24" fmla="*/ 1211170 h 3773791"/>
                <a:gd name="connsiteX25" fmla="*/ 3609061 w 10885155"/>
                <a:gd name="connsiteY25" fmla="*/ 1169863 h 3773791"/>
                <a:gd name="connsiteX26" fmla="*/ 3600910 w 10885155"/>
                <a:gd name="connsiteY26" fmla="*/ 1130231 h 3773791"/>
                <a:gd name="connsiteX27" fmla="*/ 3590447 w 10885155"/>
                <a:gd name="connsiteY27" fmla="*/ 1092359 h 3773791"/>
                <a:gd name="connsiteX28" fmla="*/ 3577680 w 10885155"/>
                <a:gd name="connsiteY28" fmla="*/ 1056330 h 3773791"/>
                <a:gd name="connsiteX29" fmla="*/ 3562617 w 10885155"/>
                <a:gd name="connsiteY29" fmla="*/ 1022225 h 3773791"/>
                <a:gd name="connsiteX30" fmla="*/ 3545264 w 10885155"/>
                <a:gd name="connsiteY30" fmla="*/ 990128 h 3773791"/>
                <a:gd name="connsiteX31" fmla="*/ 3525631 w 10885155"/>
                <a:gd name="connsiteY31" fmla="*/ 960123 h 3773791"/>
                <a:gd name="connsiteX32" fmla="*/ 3503723 w 10885155"/>
                <a:gd name="connsiteY32" fmla="*/ 932292 h 3773791"/>
                <a:gd name="connsiteX33" fmla="*/ 3479550 w 10885155"/>
                <a:gd name="connsiteY33" fmla="*/ 906717 h 3773791"/>
                <a:gd name="connsiteX34" fmla="*/ 3453118 w 10885155"/>
                <a:gd name="connsiteY34" fmla="*/ 883482 h 3773791"/>
                <a:gd name="connsiteX35" fmla="*/ 3424436 w 10885155"/>
                <a:gd name="connsiteY35" fmla="*/ 862671 h 3773791"/>
                <a:gd name="connsiteX36" fmla="*/ 3393511 w 10885155"/>
                <a:gd name="connsiteY36" fmla="*/ 844364 h 3773791"/>
                <a:gd name="connsiteX37" fmla="*/ 3360350 w 10885155"/>
                <a:gd name="connsiteY37" fmla="*/ 828647 h 3773791"/>
                <a:gd name="connsiteX38" fmla="*/ 3324962 w 10885155"/>
                <a:gd name="connsiteY38" fmla="*/ 815602 h 3773791"/>
                <a:gd name="connsiteX39" fmla="*/ 3287353 w 10885155"/>
                <a:gd name="connsiteY39" fmla="*/ 805311 h 3773791"/>
                <a:gd name="connsiteX40" fmla="*/ 3247532 w 10885155"/>
                <a:gd name="connsiteY40" fmla="*/ 797857 h 3773791"/>
                <a:gd name="connsiteX41" fmla="*/ 3205506 w 10885155"/>
                <a:gd name="connsiteY41" fmla="*/ 793324 h 3773791"/>
                <a:gd name="connsiteX42" fmla="*/ 3161283 w 10885155"/>
                <a:gd name="connsiteY42" fmla="*/ 791795 h 3773791"/>
                <a:gd name="connsiteX43" fmla="*/ 4619761 w 10885155"/>
                <a:gd name="connsiteY43" fmla="*/ 59 h 3773791"/>
                <a:gd name="connsiteX44" fmla="*/ 5609312 w 10885155"/>
                <a:gd name="connsiteY44" fmla="*/ 59 h 3773791"/>
                <a:gd name="connsiteX45" fmla="*/ 6265422 w 10885155"/>
                <a:gd name="connsiteY45" fmla="*/ 2148214 h 3773791"/>
                <a:gd name="connsiteX46" fmla="*/ 6276321 w 10885155"/>
                <a:gd name="connsiteY46" fmla="*/ 2184769 h 3773791"/>
                <a:gd name="connsiteX47" fmla="*/ 6287093 w 10885155"/>
                <a:gd name="connsiteY47" fmla="*/ 2222925 h 3773791"/>
                <a:gd name="connsiteX48" fmla="*/ 6297691 w 10885155"/>
                <a:gd name="connsiteY48" fmla="*/ 2262305 h 3773791"/>
                <a:gd name="connsiteX49" fmla="*/ 6308068 w 10885155"/>
                <a:gd name="connsiteY49" fmla="*/ 2302534 h 3773791"/>
                <a:gd name="connsiteX50" fmla="*/ 6318177 w 10885155"/>
                <a:gd name="connsiteY50" fmla="*/ 2343236 h 3773791"/>
                <a:gd name="connsiteX51" fmla="*/ 6327972 w 10885155"/>
                <a:gd name="connsiteY51" fmla="*/ 2384035 h 3773791"/>
                <a:gd name="connsiteX52" fmla="*/ 6337406 w 10885155"/>
                <a:gd name="connsiteY52" fmla="*/ 2424556 h 3773791"/>
                <a:gd name="connsiteX53" fmla="*/ 6346433 w 10885155"/>
                <a:gd name="connsiteY53" fmla="*/ 2464423 h 3773791"/>
                <a:gd name="connsiteX54" fmla="*/ 6355006 w 10885155"/>
                <a:gd name="connsiteY54" fmla="*/ 2503259 h 3773791"/>
                <a:gd name="connsiteX55" fmla="*/ 6363077 w 10885155"/>
                <a:gd name="connsiteY55" fmla="*/ 2540690 h 3773791"/>
                <a:gd name="connsiteX56" fmla="*/ 6370602 w 10885155"/>
                <a:gd name="connsiteY56" fmla="*/ 2576339 h 3773791"/>
                <a:gd name="connsiteX57" fmla="*/ 6377532 w 10885155"/>
                <a:gd name="connsiteY57" fmla="*/ 2609831 h 3773791"/>
                <a:gd name="connsiteX58" fmla="*/ 6383822 w 10885155"/>
                <a:gd name="connsiteY58" fmla="*/ 2640790 h 3773791"/>
                <a:gd name="connsiteX59" fmla="*/ 6389425 w 10885155"/>
                <a:gd name="connsiteY59" fmla="*/ 2668840 h 3773791"/>
                <a:gd name="connsiteX60" fmla="*/ 6394293 w 10885155"/>
                <a:gd name="connsiteY60" fmla="*/ 2693606 h 3773791"/>
                <a:gd name="connsiteX61" fmla="*/ 6401642 w 10885155"/>
                <a:gd name="connsiteY61" fmla="*/ 2731781 h 3773791"/>
                <a:gd name="connsiteX62" fmla="*/ 6405994 w 10885155"/>
                <a:gd name="connsiteY62" fmla="*/ 2755016 h 3773791"/>
                <a:gd name="connsiteX63" fmla="*/ 6416484 w 10885155"/>
                <a:gd name="connsiteY63" fmla="*/ 2755016 h 3773791"/>
                <a:gd name="connsiteX64" fmla="*/ 6426154 w 10885155"/>
                <a:gd name="connsiteY64" fmla="*/ 2702319 h 3773791"/>
                <a:gd name="connsiteX65" fmla="*/ 6434914 w 10885155"/>
                <a:gd name="connsiteY65" fmla="*/ 2654707 h 3773791"/>
                <a:gd name="connsiteX66" fmla="*/ 6442869 w 10885155"/>
                <a:gd name="connsiteY66" fmla="*/ 2611723 h 3773791"/>
                <a:gd name="connsiteX67" fmla="*/ 6450123 w 10885155"/>
                <a:gd name="connsiteY67" fmla="*/ 2572913 h 3773791"/>
                <a:gd name="connsiteX68" fmla="*/ 6462955 w 10885155"/>
                <a:gd name="connsiteY68" fmla="*/ 2505993 h 3773791"/>
                <a:gd name="connsiteX69" fmla="*/ 6474253 w 10885155"/>
                <a:gd name="connsiteY69" fmla="*/ 2450307 h 3773791"/>
                <a:gd name="connsiteX70" fmla="*/ 6484860 w 10885155"/>
                <a:gd name="connsiteY70" fmla="*/ 2402214 h 3773791"/>
                <a:gd name="connsiteX71" fmla="*/ 6495619 w 10885155"/>
                <a:gd name="connsiteY71" fmla="*/ 2358074 h 3773791"/>
                <a:gd name="connsiteX72" fmla="*/ 6507376 w 10885155"/>
                <a:gd name="connsiteY72" fmla="*/ 2314244 h 3773791"/>
                <a:gd name="connsiteX73" fmla="*/ 6520971 w 10885155"/>
                <a:gd name="connsiteY73" fmla="*/ 2267084 h 3773791"/>
                <a:gd name="connsiteX74" fmla="*/ 6537250 w 10885155"/>
                <a:gd name="connsiteY74" fmla="*/ 2212955 h 3773791"/>
                <a:gd name="connsiteX75" fmla="*/ 6557056 w 10885155"/>
                <a:gd name="connsiteY75" fmla="*/ 2148214 h 3773791"/>
                <a:gd name="connsiteX76" fmla="*/ 7223656 w 10885155"/>
                <a:gd name="connsiteY76" fmla="*/ 59 h 3773791"/>
                <a:gd name="connsiteX77" fmla="*/ 8197623 w 10885155"/>
                <a:gd name="connsiteY77" fmla="*/ 59 h 3773791"/>
                <a:gd name="connsiteX78" fmla="*/ 6885111 w 10885155"/>
                <a:gd name="connsiteY78" fmla="*/ 3773791 h 3773791"/>
                <a:gd name="connsiteX79" fmla="*/ 5937367 w 10885155"/>
                <a:gd name="connsiteY79" fmla="*/ 3773791 h 3773791"/>
                <a:gd name="connsiteX80" fmla="*/ 1786428 w 10885155"/>
                <a:gd name="connsiteY80" fmla="*/ 59 h 3773791"/>
                <a:gd name="connsiteX81" fmla="*/ 3333177 w 10885155"/>
                <a:gd name="connsiteY81" fmla="*/ 59 h 3773791"/>
                <a:gd name="connsiteX82" fmla="*/ 3439965 w 10885155"/>
                <a:gd name="connsiteY82" fmla="*/ 4057 h 3773791"/>
                <a:gd name="connsiteX83" fmla="*/ 3543047 w 10885155"/>
                <a:gd name="connsiteY83" fmla="*/ 15892 h 3773791"/>
                <a:gd name="connsiteX84" fmla="*/ 3642234 w 10885155"/>
                <a:gd name="connsiteY84" fmla="*/ 35327 h 3773791"/>
                <a:gd name="connsiteX85" fmla="*/ 3737332 w 10885155"/>
                <a:gd name="connsiteY85" fmla="*/ 62125 h 3773791"/>
                <a:gd name="connsiteX86" fmla="*/ 3828150 w 10885155"/>
                <a:gd name="connsiteY86" fmla="*/ 96047 h 3773791"/>
                <a:gd name="connsiteX87" fmla="*/ 3914497 w 10885155"/>
                <a:gd name="connsiteY87" fmla="*/ 136858 h 3773791"/>
                <a:gd name="connsiteX88" fmla="*/ 3996182 w 10885155"/>
                <a:gd name="connsiteY88" fmla="*/ 184318 h 3773791"/>
                <a:gd name="connsiteX89" fmla="*/ 4073012 w 10885155"/>
                <a:gd name="connsiteY89" fmla="*/ 238192 h 3773791"/>
                <a:gd name="connsiteX90" fmla="*/ 4144797 w 10885155"/>
                <a:gd name="connsiteY90" fmla="*/ 298241 h 3773791"/>
                <a:gd name="connsiteX91" fmla="*/ 4211344 w 10885155"/>
                <a:gd name="connsiteY91" fmla="*/ 364229 h 3773791"/>
                <a:gd name="connsiteX92" fmla="*/ 4272462 w 10885155"/>
                <a:gd name="connsiteY92" fmla="*/ 435917 h 3773791"/>
                <a:gd name="connsiteX93" fmla="*/ 4327960 w 10885155"/>
                <a:gd name="connsiteY93" fmla="*/ 513069 h 3773791"/>
                <a:gd name="connsiteX94" fmla="*/ 4377646 w 10885155"/>
                <a:gd name="connsiteY94" fmla="*/ 595447 h 3773791"/>
                <a:gd name="connsiteX95" fmla="*/ 4421329 w 10885155"/>
                <a:gd name="connsiteY95" fmla="*/ 682814 h 3773791"/>
                <a:gd name="connsiteX96" fmla="*/ 4458817 w 10885155"/>
                <a:gd name="connsiteY96" fmla="*/ 774932 h 3773791"/>
                <a:gd name="connsiteX97" fmla="*/ 4489918 w 10885155"/>
                <a:gd name="connsiteY97" fmla="*/ 871564 h 3773791"/>
                <a:gd name="connsiteX98" fmla="*/ 4514441 w 10885155"/>
                <a:gd name="connsiteY98" fmla="*/ 972472 h 3773791"/>
                <a:gd name="connsiteX99" fmla="*/ 4532195 w 10885155"/>
                <a:gd name="connsiteY99" fmla="*/ 1077420 h 3773791"/>
                <a:gd name="connsiteX100" fmla="*/ 4542988 w 10885155"/>
                <a:gd name="connsiteY100" fmla="*/ 1186169 h 3773791"/>
                <a:gd name="connsiteX101" fmla="*/ 4546628 w 10885155"/>
                <a:gd name="connsiteY101" fmla="*/ 1298483 h 3773791"/>
                <a:gd name="connsiteX102" fmla="*/ 4542988 w 10885155"/>
                <a:gd name="connsiteY102" fmla="*/ 1410852 h 3773791"/>
                <a:gd name="connsiteX103" fmla="*/ 4532195 w 10885155"/>
                <a:gd name="connsiteY103" fmla="*/ 1519803 h 3773791"/>
                <a:gd name="connsiteX104" fmla="*/ 4514441 w 10885155"/>
                <a:gd name="connsiteY104" fmla="*/ 1625082 h 3773791"/>
                <a:gd name="connsiteX105" fmla="*/ 4489918 w 10885155"/>
                <a:gd name="connsiteY105" fmla="*/ 1726435 h 3773791"/>
                <a:gd name="connsiteX106" fmla="*/ 4458817 w 10885155"/>
                <a:gd name="connsiteY106" fmla="*/ 1823609 h 3773791"/>
                <a:gd name="connsiteX107" fmla="*/ 4421329 w 10885155"/>
                <a:gd name="connsiteY107" fmla="*/ 1916352 h 3773791"/>
                <a:gd name="connsiteX108" fmla="*/ 4377646 w 10885155"/>
                <a:gd name="connsiteY108" fmla="*/ 2004408 h 3773791"/>
                <a:gd name="connsiteX109" fmla="*/ 4327960 w 10885155"/>
                <a:gd name="connsiteY109" fmla="*/ 2087525 h 3773791"/>
                <a:gd name="connsiteX110" fmla="*/ 4272462 w 10885155"/>
                <a:gd name="connsiteY110" fmla="*/ 2165449 h 3773791"/>
                <a:gd name="connsiteX111" fmla="*/ 4211344 w 10885155"/>
                <a:gd name="connsiteY111" fmla="*/ 2237927 h 3773791"/>
                <a:gd name="connsiteX112" fmla="*/ 4144797 w 10885155"/>
                <a:gd name="connsiteY112" fmla="*/ 2304705 h 3773791"/>
                <a:gd name="connsiteX113" fmla="*/ 4073012 w 10885155"/>
                <a:gd name="connsiteY113" fmla="*/ 2365530 h 3773791"/>
                <a:gd name="connsiteX114" fmla="*/ 3996182 w 10885155"/>
                <a:gd name="connsiteY114" fmla="*/ 2420148 h 3773791"/>
                <a:gd name="connsiteX115" fmla="*/ 3914497 w 10885155"/>
                <a:gd name="connsiteY115" fmla="*/ 2468306 h 3773791"/>
                <a:gd name="connsiteX116" fmla="*/ 3828150 w 10885155"/>
                <a:gd name="connsiteY116" fmla="*/ 2509751 h 3773791"/>
                <a:gd name="connsiteX117" fmla="*/ 3737332 w 10885155"/>
                <a:gd name="connsiteY117" fmla="*/ 2544228 h 3773791"/>
                <a:gd name="connsiteX118" fmla="*/ 3642234 w 10885155"/>
                <a:gd name="connsiteY118" fmla="*/ 2571485 h 3773791"/>
                <a:gd name="connsiteX119" fmla="*/ 3543047 w 10885155"/>
                <a:gd name="connsiteY119" fmla="*/ 2591269 h 3773791"/>
                <a:gd name="connsiteX120" fmla="*/ 3439965 w 10885155"/>
                <a:gd name="connsiteY120" fmla="*/ 2603324 h 3773791"/>
                <a:gd name="connsiteX121" fmla="*/ 3333177 w 10885155"/>
                <a:gd name="connsiteY121" fmla="*/ 2607399 h 3773791"/>
                <a:gd name="connsiteX122" fmla="*/ 2697754 w 10885155"/>
                <a:gd name="connsiteY122" fmla="*/ 2607399 h 3773791"/>
                <a:gd name="connsiteX123" fmla="*/ 2697754 w 10885155"/>
                <a:gd name="connsiteY123" fmla="*/ 3773791 h 3773791"/>
                <a:gd name="connsiteX124" fmla="*/ 1786428 w 10885155"/>
                <a:gd name="connsiteY124" fmla="*/ 3773791 h 3773791"/>
                <a:gd name="connsiteX125" fmla="*/ 0 w 10885155"/>
                <a:gd name="connsiteY125" fmla="*/ 59 h 3773791"/>
                <a:gd name="connsiteX126" fmla="*/ 911322 w 10885155"/>
                <a:gd name="connsiteY126" fmla="*/ 59 h 3773791"/>
                <a:gd name="connsiteX127" fmla="*/ 911322 w 10885155"/>
                <a:gd name="connsiteY127" fmla="*/ 3773791 h 3773791"/>
                <a:gd name="connsiteX128" fmla="*/ 736284 w 10885155"/>
                <a:gd name="connsiteY128" fmla="*/ 3773791 h 3773791"/>
                <a:gd name="connsiteX129" fmla="*/ 675905 w 10885155"/>
                <a:gd name="connsiteY129" fmla="*/ 3771318 h 3773791"/>
                <a:gd name="connsiteX130" fmla="*/ 616869 w 10885155"/>
                <a:gd name="connsiteY130" fmla="*/ 3764026 h 3773791"/>
                <a:gd name="connsiteX131" fmla="*/ 559365 w 10885155"/>
                <a:gd name="connsiteY131" fmla="*/ 3752107 h 3773791"/>
                <a:gd name="connsiteX132" fmla="*/ 503583 w 10885155"/>
                <a:gd name="connsiteY132" fmla="*/ 3735753 h 3773791"/>
                <a:gd name="connsiteX133" fmla="*/ 449713 w 10885155"/>
                <a:gd name="connsiteY133" fmla="*/ 3715157 h 3773791"/>
                <a:gd name="connsiteX134" fmla="*/ 397944 w 10885155"/>
                <a:gd name="connsiteY134" fmla="*/ 3690510 h 3773791"/>
                <a:gd name="connsiteX135" fmla="*/ 348466 w 10885155"/>
                <a:gd name="connsiteY135" fmla="*/ 3662004 h 3773791"/>
                <a:gd name="connsiteX136" fmla="*/ 301469 w 10885155"/>
                <a:gd name="connsiteY136" fmla="*/ 3629831 h 3773791"/>
                <a:gd name="connsiteX137" fmla="*/ 257141 w 10885155"/>
                <a:gd name="connsiteY137" fmla="*/ 3594183 h 3773791"/>
                <a:gd name="connsiteX138" fmla="*/ 215674 w 10885155"/>
                <a:gd name="connsiteY138" fmla="*/ 3555252 h 3773791"/>
                <a:gd name="connsiteX139" fmla="*/ 177256 w 10885155"/>
                <a:gd name="connsiteY139" fmla="*/ 3513231 h 3773791"/>
                <a:gd name="connsiteX140" fmla="*/ 142076 w 10885155"/>
                <a:gd name="connsiteY140" fmla="*/ 3468310 h 3773791"/>
                <a:gd name="connsiteX141" fmla="*/ 110326 w 10885155"/>
                <a:gd name="connsiteY141" fmla="*/ 3420683 h 3773791"/>
                <a:gd name="connsiteX142" fmla="*/ 82193 w 10885155"/>
                <a:gd name="connsiteY142" fmla="*/ 3370540 h 3773791"/>
                <a:gd name="connsiteX143" fmla="*/ 57868 w 10885155"/>
                <a:gd name="connsiteY143" fmla="*/ 3318074 h 3773791"/>
                <a:gd name="connsiteX144" fmla="*/ 37541 w 10885155"/>
                <a:gd name="connsiteY144" fmla="*/ 3263478 h 3773791"/>
                <a:gd name="connsiteX145" fmla="*/ 21401 w 10885155"/>
                <a:gd name="connsiteY145" fmla="*/ 3206942 h 3773791"/>
                <a:gd name="connsiteX146" fmla="*/ 9638 w 10885155"/>
                <a:gd name="connsiteY146" fmla="*/ 3148659 h 3773791"/>
                <a:gd name="connsiteX147" fmla="*/ 2441 w 10885155"/>
                <a:gd name="connsiteY147" fmla="*/ 3088821 h 3773791"/>
                <a:gd name="connsiteX148" fmla="*/ 0 w 10885155"/>
                <a:gd name="connsiteY148" fmla="*/ 3027619 h 3773791"/>
                <a:gd name="connsiteX149" fmla="*/ 8604072 w 10885155"/>
                <a:gd name="connsiteY149" fmla="*/ 0 h 3773791"/>
                <a:gd name="connsiteX150" fmla="*/ 10885155 w 10885155"/>
                <a:gd name="connsiteY150" fmla="*/ 0 h 3773791"/>
                <a:gd name="connsiteX151" fmla="*/ 10885155 w 10885155"/>
                <a:gd name="connsiteY151" fmla="*/ 791880 h 3773791"/>
                <a:gd name="connsiteX152" fmla="*/ 9515393 w 10885155"/>
                <a:gd name="connsiteY152" fmla="*/ 791880 h 3773791"/>
                <a:gd name="connsiteX153" fmla="*/ 9515393 w 10885155"/>
                <a:gd name="connsiteY153" fmla="*/ 1583467 h 3773791"/>
                <a:gd name="connsiteX154" fmla="*/ 10650765 w 10885155"/>
                <a:gd name="connsiteY154" fmla="*/ 1583467 h 3773791"/>
                <a:gd name="connsiteX155" fmla="*/ 10650765 w 10885155"/>
                <a:gd name="connsiteY155" fmla="*/ 2375198 h 3773791"/>
                <a:gd name="connsiteX156" fmla="*/ 9515393 w 10885155"/>
                <a:gd name="connsiteY156" fmla="*/ 2375198 h 3773791"/>
                <a:gd name="connsiteX157" fmla="*/ 9515393 w 10885155"/>
                <a:gd name="connsiteY157" fmla="*/ 3773732 h 3773791"/>
                <a:gd name="connsiteX158" fmla="*/ 8604072 w 10885155"/>
                <a:gd name="connsiteY158" fmla="*/ 3773732 h 37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85155" h="3773791">
                  <a:moveTo>
                    <a:pt x="2697754" y="791795"/>
                  </a:moveTo>
                  <a:lnTo>
                    <a:pt x="2697754" y="1815664"/>
                  </a:lnTo>
                  <a:lnTo>
                    <a:pt x="3145698" y="1815664"/>
                  </a:lnTo>
                  <a:lnTo>
                    <a:pt x="3192144" y="1814057"/>
                  </a:lnTo>
                  <a:lnTo>
                    <a:pt x="3236171" y="1809304"/>
                  </a:lnTo>
                  <a:lnTo>
                    <a:pt x="3277782" y="1801502"/>
                  </a:lnTo>
                  <a:lnTo>
                    <a:pt x="3316982" y="1790751"/>
                  </a:lnTo>
                  <a:lnTo>
                    <a:pt x="3353775" y="1777151"/>
                  </a:lnTo>
                  <a:lnTo>
                    <a:pt x="3388165" y="1760799"/>
                  </a:lnTo>
                  <a:lnTo>
                    <a:pt x="3420156" y="1741796"/>
                  </a:lnTo>
                  <a:lnTo>
                    <a:pt x="3449752" y="1720240"/>
                  </a:lnTo>
                  <a:lnTo>
                    <a:pt x="3476957" y="1696230"/>
                  </a:lnTo>
                  <a:lnTo>
                    <a:pt x="3501775" y="1669865"/>
                  </a:lnTo>
                  <a:lnTo>
                    <a:pt x="3524210" y="1641244"/>
                  </a:lnTo>
                  <a:lnTo>
                    <a:pt x="3544267" y="1610467"/>
                  </a:lnTo>
                  <a:lnTo>
                    <a:pt x="3561949" y="1577631"/>
                  </a:lnTo>
                  <a:lnTo>
                    <a:pt x="3577260" y="1542837"/>
                  </a:lnTo>
                  <a:lnTo>
                    <a:pt x="3590204" y="1506183"/>
                  </a:lnTo>
                  <a:lnTo>
                    <a:pt x="3600786" y="1467768"/>
                  </a:lnTo>
                  <a:lnTo>
                    <a:pt x="3609009" y="1427692"/>
                  </a:lnTo>
                  <a:lnTo>
                    <a:pt x="3614877" y="1386053"/>
                  </a:lnTo>
                  <a:lnTo>
                    <a:pt x="3618396" y="1342950"/>
                  </a:lnTo>
                  <a:lnTo>
                    <a:pt x="3619568" y="1298483"/>
                  </a:lnTo>
                  <a:lnTo>
                    <a:pt x="3618398" y="1254071"/>
                  </a:lnTo>
                  <a:lnTo>
                    <a:pt x="3614893" y="1211170"/>
                  </a:lnTo>
                  <a:lnTo>
                    <a:pt x="3609061" y="1169863"/>
                  </a:lnTo>
                  <a:lnTo>
                    <a:pt x="3600910" y="1130231"/>
                  </a:lnTo>
                  <a:lnTo>
                    <a:pt x="3590447" y="1092359"/>
                  </a:lnTo>
                  <a:lnTo>
                    <a:pt x="3577680" y="1056330"/>
                  </a:lnTo>
                  <a:lnTo>
                    <a:pt x="3562617" y="1022225"/>
                  </a:lnTo>
                  <a:lnTo>
                    <a:pt x="3545264" y="990128"/>
                  </a:lnTo>
                  <a:lnTo>
                    <a:pt x="3525631" y="960123"/>
                  </a:lnTo>
                  <a:lnTo>
                    <a:pt x="3503723" y="932292"/>
                  </a:lnTo>
                  <a:lnTo>
                    <a:pt x="3479550" y="906717"/>
                  </a:lnTo>
                  <a:lnTo>
                    <a:pt x="3453118" y="883482"/>
                  </a:lnTo>
                  <a:lnTo>
                    <a:pt x="3424436" y="862671"/>
                  </a:lnTo>
                  <a:lnTo>
                    <a:pt x="3393511" y="844364"/>
                  </a:lnTo>
                  <a:lnTo>
                    <a:pt x="3360350" y="828647"/>
                  </a:lnTo>
                  <a:lnTo>
                    <a:pt x="3324962" y="815602"/>
                  </a:lnTo>
                  <a:lnTo>
                    <a:pt x="3287353" y="805311"/>
                  </a:lnTo>
                  <a:lnTo>
                    <a:pt x="3247532" y="797857"/>
                  </a:lnTo>
                  <a:lnTo>
                    <a:pt x="3205506" y="793324"/>
                  </a:lnTo>
                  <a:lnTo>
                    <a:pt x="3161283" y="791795"/>
                  </a:lnTo>
                  <a:close/>
                  <a:moveTo>
                    <a:pt x="4619761" y="59"/>
                  </a:moveTo>
                  <a:lnTo>
                    <a:pt x="5609312" y="59"/>
                  </a:lnTo>
                  <a:lnTo>
                    <a:pt x="6265422" y="2148214"/>
                  </a:lnTo>
                  <a:lnTo>
                    <a:pt x="6276321" y="2184769"/>
                  </a:lnTo>
                  <a:lnTo>
                    <a:pt x="6287093" y="2222925"/>
                  </a:lnTo>
                  <a:lnTo>
                    <a:pt x="6297691" y="2262305"/>
                  </a:lnTo>
                  <a:lnTo>
                    <a:pt x="6308068" y="2302534"/>
                  </a:lnTo>
                  <a:lnTo>
                    <a:pt x="6318177" y="2343236"/>
                  </a:lnTo>
                  <a:lnTo>
                    <a:pt x="6327972" y="2384035"/>
                  </a:lnTo>
                  <a:lnTo>
                    <a:pt x="6337406" y="2424556"/>
                  </a:lnTo>
                  <a:lnTo>
                    <a:pt x="6346433" y="2464423"/>
                  </a:lnTo>
                  <a:lnTo>
                    <a:pt x="6355006" y="2503259"/>
                  </a:lnTo>
                  <a:lnTo>
                    <a:pt x="6363077" y="2540690"/>
                  </a:lnTo>
                  <a:lnTo>
                    <a:pt x="6370602" y="2576339"/>
                  </a:lnTo>
                  <a:lnTo>
                    <a:pt x="6377532" y="2609831"/>
                  </a:lnTo>
                  <a:lnTo>
                    <a:pt x="6383822" y="2640790"/>
                  </a:lnTo>
                  <a:lnTo>
                    <a:pt x="6389425" y="2668840"/>
                  </a:lnTo>
                  <a:lnTo>
                    <a:pt x="6394293" y="2693606"/>
                  </a:lnTo>
                  <a:lnTo>
                    <a:pt x="6401642" y="2731781"/>
                  </a:lnTo>
                  <a:lnTo>
                    <a:pt x="6405994" y="2755016"/>
                  </a:lnTo>
                  <a:lnTo>
                    <a:pt x="6416484" y="2755016"/>
                  </a:lnTo>
                  <a:lnTo>
                    <a:pt x="6426154" y="2702319"/>
                  </a:lnTo>
                  <a:lnTo>
                    <a:pt x="6434914" y="2654707"/>
                  </a:lnTo>
                  <a:lnTo>
                    <a:pt x="6442869" y="2611723"/>
                  </a:lnTo>
                  <a:lnTo>
                    <a:pt x="6450123" y="2572913"/>
                  </a:lnTo>
                  <a:lnTo>
                    <a:pt x="6462955" y="2505993"/>
                  </a:lnTo>
                  <a:lnTo>
                    <a:pt x="6474253" y="2450307"/>
                  </a:lnTo>
                  <a:lnTo>
                    <a:pt x="6484860" y="2402214"/>
                  </a:lnTo>
                  <a:lnTo>
                    <a:pt x="6495619" y="2358074"/>
                  </a:lnTo>
                  <a:lnTo>
                    <a:pt x="6507376" y="2314244"/>
                  </a:lnTo>
                  <a:lnTo>
                    <a:pt x="6520971" y="2267084"/>
                  </a:lnTo>
                  <a:lnTo>
                    <a:pt x="6537250" y="2212955"/>
                  </a:lnTo>
                  <a:lnTo>
                    <a:pt x="6557056" y="2148214"/>
                  </a:lnTo>
                  <a:lnTo>
                    <a:pt x="7223656" y="59"/>
                  </a:lnTo>
                  <a:lnTo>
                    <a:pt x="8197623" y="59"/>
                  </a:lnTo>
                  <a:lnTo>
                    <a:pt x="6885111" y="3773791"/>
                  </a:lnTo>
                  <a:lnTo>
                    <a:pt x="5937367" y="3773791"/>
                  </a:lnTo>
                  <a:close/>
                  <a:moveTo>
                    <a:pt x="1786428" y="59"/>
                  </a:moveTo>
                  <a:lnTo>
                    <a:pt x="3333177" y="59"/>
                  </a:lnTo>
                  <a:lnTo>
                    <a:pt x="3439965" y="4057"/>
                  </a:lnTo>
                  <a:lnTo>
                    <a:pt x="3543047" y="15892"/>
                  </a:lnTo>
                  <a:lnTo>
                    <a:pt x="3642234" y="35327"/>
                  </a:lnTo>
                  <a:lnTo>
                    <a:pt x="3737332" y="62125"/>
                  </a:lnTo>
                  <a:lnTo>
                    <a:pt x="3828150" y="96047"/>
                  </a:lnTo>
                  <a:lnTo>
                    <a:pt x="3914497" y="136858"/>
                  </a:lnTo>
                  <a:lnTo>
                    <a:pt x="3996182" y="184318"/>
                  </a:lnTo>
                  <a:lnTo>
                    <a:pt x="4073012" y="238192"/>
                  </a:lnTo>
                  <a:lnTo>
                    <a:pt x="4144797" y="298241"/>
                  </a:lnTo>
                  <a:lnTo>
                    <a:pt x="4211344" y="364229"/>
                  </a:lnTo>
                  <a:lnTo>
                    <a:pt x="4272462" y="435917"/>
                  </a:lnTo>
                  <a:lnTo>
                    <a:pt x="4327960" y="513069"/>
                  </a:lnTo>
                  <a:lnTo>
                    <a:pt x="4377646" y="595447"/>
                  </a:lnTo>
                  <a:lnTo>
                    <a:pt x="4421329" y="682814"/>
                  </a:lnTo>
                  <a:lnTo>
                    <a:pt x="4458817" y="774932"/>
                  </a:lnTo>
                  <a:lnTo>
                    <a:pt x="4489918" y="871564"/>
                  </a:lnTo>
                  <a:lnTo>
                    <a:pt x="4514441" y="972472"/>
                  </a:lnTo>
                  <a:lnTo>
                    <a:pt x="4532195" y="1077420"/>
                  </a:lnTo>
                  <a:lnTo>
                    <a:pt x="4542988" y="1186169"/>
                  </a:lnTo>
                  <a:lnTo>
                    <a:pt x="4546628" y="1298483"/>
                  </a:lnTo>
                  <a:lnTo>
                    <a:pt x="4542988" y="1410852"/>
                  </a:lnTo>
                  <a:lnTo>
                    <a:pt x="4532195" y="1519803"/>
                  </a:lnTo>
                  <a:lnTo>
                    <a:pt x="4514441" y="1625082"/>
                  </a:lnTo>
                  <a:lnTo>
                    <a:pt x="4489918" y="1726435"/>
                  </a:lnTo>
                  <a:lnTo>
                    <a:pt x="4458817" y="1823609"/>
                  </a:lnTo>
                  <a:lnTo>
                    <a:pt x="4421329" y="1916352"/>
                  </a:lnTo>
                  <a:lnTo>
                    <a:pt x="4377646" y="2004408"/>
                  </a:lnTo>
                  <a:lnTo>
                    <a:pt x="4327960" y="2087525"/>
                  </a:lnTo>
                  <a:lnTo>
                    <a:pt x="4272462" y="2165449"/>
                  </a:lnTo>
                  <a:lnTo>
                    <a:pt x="4211344" y="2237927"/>
                  </a:lnTo>
                  <a:lnTo>
                    <a:pt x="4144797" y="2304705"/>
                  </a:lnTo>
                  <a:lnTo>
                    <a:pt x="4073012" y="2365530"/>
                  </a:lnTo>
                  <a:lnTo>
                    <a:pt x="3996182" y="2420148"/>
                  </a:lnTo>
                  <a:lnTo>
                    <a:pt x="3914497" y="2468306"/>
                  </a:lnTo>
                  <a:lnTo>
                    <a:pt x="3828150" y="2509751"/>
                  </a:lnTo>
                  <a:lnTo>
                    <a:pt x="3737332" y="2544228"/>
                  </a:lnTo>
                  <a:lnTo>
                    <a:pt x="3642234" y="2571485"/>
                  </a:lnTo>
                  <a:lnTo>
                    <a:pt x="3543047" y="2591269"/>
                  </a:lnTo>
                  <a:lnTo>
                    <a:pt x="3439965" y="2603324"/>
                  </a:lnTo>
                  <a:lnTo>
                    <a:pt x="3333177" y="2607399"/>
                  </a:lnTo>
                  <a:lnTo>
                    <a:pt x="2697754" y="2607399"/>
                  </a:lnTo>
                  <a:lnTo>
                    <a:pt x="2697754" y="3773791"/>
                  </a:lnTo>
                  <a:lnTo>
                    <a:pt x="1786428" y="3773791"/>
                  </a:lnTo>
                  <a:close/>
                  <a:moveTo>
                    <a:pt x="0" y="59"/>
                  </a:moveTo>
                  <a:lnTo>
                    <a:pt x="911322" y="59"/>
                  </a:lnTo>
                  <a:lnTo>
                    <a:pt x="911322" y="3773791"/>
                  </a:lnTo>
                  <a:lnTo>
                    <a:pt x="736284" y="3773791"/>
                  </a:lnTo>
                  <a:lnTo>
                    <a:pt x="675905" y="3771318"/>
                  </a:lnTo>
                  <a:lnTo>
                    <a:pt x="616869" y="3764026"/>
                  </a:lnTo>
                  <a:lnTo>
                    <a:pt x="559365" y="3752107"/>
                  </a:lnTo>
                  <a:lnTo>
                    <a:pt x="503583" y="3735753"/>
                  </a:lnTo>
                  <a:lnTo>
                    <a:pt x="449713" y="3715157"/>
                  </a:lnTo>
                  <a:lnTo>
                    <a:pt x="397944" y="3690510"/>
                  </a:lnTo>
                  <a:lnTo>
                    <a:pt x="348466" y="3662004"/>
                  </a:lnTo>
                  <a:lnTo>
                    <a:pt x="301469" y="3629831"/>
                  </a:lnTo>
                  <a:lnTo>
                    <a:pt x="257141" y="3594183"/>
                  </a:lnTo>
                  <a:lnTo>
                    <a:pt x="215674" y="3555252"/>
                  </a:lnTo>
                  <a:lnTo>
                    <a:pt x="177256" y="3513231"/>
                  </a:lnTo>
                  <a:lnTo>
                    <a:pt x="142076" y="3468310"/>
                  </a:lnTo>
                  <a:lnTo>
                    <a:pt x="110326" y="3420683"/>
                  </a:lnTo>
                  <a:lnTo>
                    <a:pt x="82193" y="3370540"/>
                  </a:lnTo>
                  <a:lnTo>
                    <a:pt x="57868" y="3318074"/>
                  </a:lnTo>
                  <a:lnTo>
                    <a:pt x="37541" y="3263478"/>
                  </a:lnTo>
                  <a:lnTo>
                    <a:pt x="21401" y="3206942"/>
                  </a:lnTo>
                  <a:lnTo>
                    <a:pt x="9638" y="3148659"/>
                  </a:lnTo>
                  <a:lnTo>
                    <a:pt x="2441" y="3088821"/>
                  </a:lnTo>
                  <a:lnTo>
                    <a:pt x="0" y="3027619"/>
                  </a:lnTo>
                  <a:close/>
                  <a:moveTo>
                    <a:pt x="8604072" y="0"/>
                  </a:moveTo>
                  <a:lnTo>
                    <a:pt x="10885155" y="0"/>
                  </a:lnTo>
                  <a:lnTo>
                    <a:pt x="10885155" y="791880"/>
                  </a:lnTo>
                  <a:lnTo>
                    <a:pt x="9515393" y="791880"/>
                  </a:lnTo>
                  <a:lnTo>
                    <a:pt x="9515393" y="1583467"/>
                  </a:lnTo>
                  <a:lnTo>
                    <a:pt x="10650765" y="1583467"/>
                  </a:lnTo>
                  <a:lnTo>
                    <a:pt x="10650765" y="2375198"/>
                  </a:lnTo>
                  <a:lnTo>
                    <a:pt x="9515393" y="2375198"/>
                  </a:lnTo>
                  <a:lnTo>
                    <a:pt x="9515393" y="3773732"/>
                  </a:lnTo>
                  <a:lnTo>
                    <a:pt x="8604072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AA8C07D-D85B-A445-B00D-16D778306171}"/>
                </a:ext>
              </a:extLst>
            </p:cNvPr>
            <p:cNvSpPr/>
            <p:nvPr/>
          </p:nvSpPr>
          <p:spPr>
            <a:xfrm>
              <a:off x="2323728" y="2986415"/>
              <a:ext cx="3723681" cy="3773732"/>
            </a:xfrm>
            <a:custGeom>
              <a:avLst/>
              <a:gdLst/>
              <a:ahLst/>
              <a:cxnLst/>
              <a:rect l="l" t="t" r="r" b="b"/>
              <a:pathLst>
                <a:path w="3723681" h="3773732">
                  <a:moveTo>
                    <a:pt x="0" y="3773732"/>
                  </a:moveTo>
                  <a:lnTo>
                    <a:pt x="3723681" y="3773732"/>
                  </a:lnTo>
                  <a:lnTo>
                    <a:pt x="3723681" y="0"/>
                  </a:lnTo>
                  <a:lnTo>
                    <a:pt x="0" y="0"/>
                  </a:lnTo>
                  <a:lnTo>
                    <a:pt x="0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1A2A0DA-2D4B-AA4F-93EE-58F5E379162D}"/>
                </a:ext>
              </a:extLst>
            </p:cNvPr>
            <p:cNvSpPr/>
            <p:nvPr/>
          </p:nvSpPr>
          <p:spPr>
            <a:xfrm>
              <a:off x="2919051" y="3589724"/>
              <a:ext cx="2533008" cy="2567028"/>
            </a:xfrm>
            <a:custGeom>
              <a:avLst/>
              <a:gdLst/>
              <a:ahLst/>
              <a:cxnLst/>
              <a:rect l="l" t="t" r="r" b="b"/>
              <a:pathLst>
                <a:path w="2533008" h="2567028">
                  <a:moveTo>
                    <a:pt x="1390290" y="491255"/>
                  </a:moveTo>
                  <a:lnTo>
                    <a:pt x="1266502" y="0"/>
                  </a:lnTo>
                  <a:lnTo>
                    <a:pt x="1142713" y="491255"/>
                  </a:lnTo>
                  <a:lnTo>
                    <a:pt x="875207" y="62793"/>
                  </a:lnTo>
                  <a:lnTo>
                    <a:pt x="907129" y="568732"/>
                  </a:lnTo>
                  <a:lnTo>
                    <a:pt x="522127" y="245177"/>
                  </a:lnTo>
                  <a:lnTo>
                    <a:pt x="706759" y="716200"/>
                  </a:lnTo>
                  <a:lnTo>
                    <a:pt x="241880" y="529019"/>
                  </a:lnTo>
                  <a:lnTo>
                    <a:pt x="561242" y="919268"/>
                  </a:lnTo>
                  <a:lnTo>
                    <a:pt x="62041" y="886896"/>
                  </a:lnTo>
                  <a:lnTo>
                    <a:pt x="484661" y="1158000"/>
                  </a:lnTo>
                  <a:lnTo>
                    <a:pt x="0" y="1283437"/>
                  </a:lnTo>
                  <a:lnTo>
                    <a:pt x="484661" y="1409023"/>
                  </a:lnTo>
                  <a:lnTo>
                    <a:pt x="62041" y="1680127"/>
                  </a:lnTo>
                  <a:lnTo>
                    <a:pt x="561242" y="1647607"/>
                  </a:lnTo>
                  <a:lnTo>
                    <a:pt x="241880" y="2037856"/>
                  </a:lnTo>
                  <a:lnTo>
                    <a:pt x="706759" y="1850674"/>
                  </a:lnTo>
                  <a:lnTo>
                    <a:pt x="522127" y="2321850"/>
                  </a:lnTo>
                  <a:lnTo>
                    <a:pt x="907129" y="1998291"/>
                  </a:lnTo>
                  <a:lnTo>
                    <a:pt x="875207" y="2504082"/>
                  </a:lnTo>
                  <a:lnTo>
                    <a:pt x="1142713" y="2075768"/>
                  </a:lnTo>
                  <a:lnTo>
                    <a:pt x="1266502" y="2567028"/>
                  </a:lnTo>
                  <a:lnTo>
                    <a:pt x="1390290" y="2075768"/>
                  </a:lnTo>
                  <a:lnTo>
                    <a:pt x="1657796" y="2504082"/>
                  </a:lnTo>
                  <a:lnTo>
                    <a:pt x="1625874" y="1998291"/>
                  </a:lnTo>
                  <a:lnTo>
                    <a:pt x="2010880" y="2321850"/>
                  </a:lnTo>
                  <a:lnTo>
                    <a:pt x="1826244" y="1850674"/>
                  </a:lnTo>
                  <a:lnTo>
                    <a:pt x="2291127" y="2037856"/>
                  </a:lnTo>
                  <a:lnTo>
                    <a:pt x="1971761" y="1647607"/>
                  </a:lnTo>
                  <a:lnTo>
                    <a:pt x="2470962" y="1680127"/>
                  </a:lnTo>
                  <a:lnTo>
                    <a:pt x="2048346" y="1409023"/>
                  </a:lnTo>
                  <a:lnTo>
                    <a:pt x="2533008" y="1283437"/>
                  </a:lnTo>
                  <a:lnTo>
                    <a:pt x="2048346" y="1158000"/>
                  </a:lnTo>
                  <a:lnTo>
                    <a:pt x="2470962" y="886896"/>
                  </a:lnTo>
                  <a:lnTo>
                    <a:pt x="1971761" y="919268"/>
                  </a:lnTo>
                  <a:lnTo>
                    <a:pt x="2291127" y="529019"/>
                  </a:lnTo>
                  <a:lnTo>
                    <a:pt x="1826244" y="716200"/>
                  </a:lnTo>
                  <a:lnTo>
                    <a:pt x="2010880" y="245177"/>
                  </a:lnTo>
                  <a:lnTo>
                    <a:pt x="1625874" y="568732"/>
                  </a:lnTo>
                  <a:lnTo>
                    <a:pt x="1657796" y="62793"/>
                  </a:lnTo>
                  <a:lnTo>
                    <a:pt x="1390290" y="491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6040B4-9E1F-E040-AB30-BAE3F92C21B7}"/>
              </a:ext>
            </a:extLst>
          </p:cNvPr>
          <p:cNvGrpSpPr/>
          <p:nvPr/>
        </p:nvGrpSpPr>
        <p:grpSpPr>
          <a:xfrm>
            <a:off x="0" y="2046919"/>
            <a:ext cx="15116176" cy="18051"/>
            <a:chOff x="0" y="2259644"/>
            <a:chExt cx="15116176" cy="180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2A1CE4-D8AB-A348-A08C-E352437DB1B6}"/>
                </a:ext>
              </a:extLst>
            </p:cNvPr>
            <p:cNvCxnSpPr/>
            <p:nvPr/>
          </p:nvCxnSpPr>
          <p:spPr>
            <a:xfrm>
              <a:off x="0" y="2277695"/>
              <a:ext cx="15116176" cy="0"/>
            </a:xfrm>
            <a:prstGeom prst="line">
              <a:avLst/>
            </a:prstGeom>
            <a:ln w="19050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9CA126-7208-8846-9741-1817D0B1A2A2}"/>
                </a:ext>
              </a:extLst>
            </p:cNvPr>
            <p:cNvCxnSpPr/>
            <p:nvPr/>
          </p:nvCxnSpPr>
          <p:spPr>
            <a:xfrm>
              <a:off x="0" y="2259644"/>
              <a:ext cx="15116176" cy="0"/>
            </a:xfrm>
            <a:prstGeom prst="line">
              <a:avLst/>
            </a:prstGeom>
            <a:ln w="19050">
              <a:solidFill>
                <a:srgbClr val="95C1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636AE79-4184-78BF-C058-2D23D7360FCE}"/>
              </a:ext>
            </a:extLst>
          </p:cNvPr>
          <p:cNvGrpSpPr/>
          <p:nvPr/>
        </p:nvGrpSpPr>
        <p:grpSpPr>
          <a:xfrm>
            <a:off x="4208957" y="7455499"/>
            <a:ext cx="7061200" cy="647700"/>
            <a:chOff x="4208957" y="7455499"/>
            <a:chExt cx="7061200" cy="647700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61C556A-0CA9-E992-0DB2-0C7A57ED6A47}"/>
                </a:ext>
              </a:extLst>
            </p:cNvPr>
            <p:cNvGrpSpPr/>
            <p:nvPr/>
          </p:nvGrpSpPr>
          <p:grpSpPr>
            <a:xfrm>
              <a:off x="4208957" y="7455499"/>
              <a:ext cx="7061200" cy="647700"/>
              <a:chOff x="4208957" y="7455499"/>
              <a:chExt cx="7061200" cy="647700"/>
            </a:xfrm>
          </p:grpSpPr>
          <p:pic>
            <p:nvPicPr>
              <p:cNvPr id="22" name="Picture 17">
                <a:extLst>
                  <a:ext uri="{FF2B5EF4-FFF2-40B4-BE49-F238E27FC236}">
                    <a16:creationId xmlns:a16="http://schemas.microsoft.com/office/drawing/2014/main" id="{730D5CA7-B690-F201-A3BD-AEE593276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8957" y="7455499"/>
                <a:ext cx="7061200" cy="647700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E1C22BB6-968A-7F7A-F34B-8F402BDA0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378" y="7455499"/>
                <a:ext cx="880762" cy="618743"/>
              </a:xfrm>
              <a:prstGeom prst="rect">
                <a:avLst/>
              </a:prstGeom>
            </p:spPr>
          </p:pic>
        </p:grp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103616-4204-1D1C-51B0-8FEADC895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6286" y="7460799"/>
              <a:ext cx="654597" cy="64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026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NREL1_TRPES_Pb4f_10mW_0000_ATR_00000_00001_</a:t>
            </a:r>
          </a:p>
        </p:txBody>
      </p:sp>
    </p:spTree>
    <p:extLst>
      <p:ext uri="{BB962C8B-B14F-4D97-AF65-F5344CB8AC3E}">
        <p14:creationId xmlns:p14="http://schemas.microsoft.com/office/powerpoint/2010/main" val="210296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NREL1_TRPES_Pb4F_1mW_0000_ATR_00000_00000_ 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612646"/>
              </p:ext>
            </p:extLst>
          </p:nvPr>
        </p:nvGraphicFramePr>
        <p:xfrm>
          <a:off x="5" y="1061700"/>
          <a:ext cx="15119349" cy="1779249"/>
        </p:xfrm>
        <a:graphic>
          <a:graphicData uri="http://schemas.openxmlformats.org/drawingml/2006/table">
            <a:tbl>
              <a:tblPr/>
              <a:tblGrid>
                <a:gridCol w="657363">
                  <a:extLst>
                    <a:ext uri="{9D8B030D-6E8A-4147-A177-3AD203B41FA5}">
                      <a16:colId xmlns:a16="http://schemas.microsoft.com/office/drawing/2014/main" val="367541591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0529692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6116580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7998359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11944454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88718407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694752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45626796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04350648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260258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745836818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62943451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9889466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51114503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74327736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243424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43662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5777512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3888658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9295598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2429102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52654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655471198"/>
                    </a:ext>
                  </a:extLst>
                </a:gridCol>
              </a:tblGrid>
              <a:tr h="356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number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Session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power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level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Matrix orientiation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Photon energy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 energy center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resolution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resolution (ns)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Studied energy range (indexes)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agregation number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moving average window (us)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window (meV)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order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7/2 background range (eV)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3d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training session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peaks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85569"/>
                  </a:ext>
                </a:extLst>
              </a:tr>
              <a:tr h="71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 2023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NREL1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pulsed 4 mW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NREL1_TRPES_Pb4F_1mW_0000_ATR_00000_00000_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(time,E)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608.5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0.0658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[90,250]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[137.5,142]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[143,146.5]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ML_models_large_database_noisy_v1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LeNet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72208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3443479"/>
            <a:ext cx="3600000" cy="36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027" y="2848650"/>
            <a:ext cx="2880000" cy="288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83" y="3456300"/>
            <a:ext cx="3600000" cy="36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61" y="3456300"/>
            <a:ext cx="3600000" cy="360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027" y="56163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3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NREL1_TRPES_Pb4F_1mW_0000_ATR_00000_00001_ </a:t>
            </a:r>
          </a:p>
        </p:txBody>
      </p:sp>
    </p:spTree>
    <p:extLst>
      <p:ext uri="{BB962C8B-B14F-4D97-AF65-F5344CB8AC3E}">
        <p14:creationId xmlns:p14="http://schemas.microsoft.com/office/powerpoint/2010/main" val="124555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NREL1_TRPES_Pb4F_1mW_0000_ATR_00000_00002_</a:t>
            </a:r>
          </a:p>
        </p:txBody>
      </p:sp>
    </p:spTree>
    <p:extLst>
      <p:ext uri="{BB962C8B-B14F-4D97-AF65-F5344CB8AC3E}">
        <p14:creationId xmlns:p14="http://schemas.microsoft.com/office/powerpoint/2010/main" val="221311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NREL1_TRPES_Pb4F_1mW_0000_ATR_00000_00003_</a:t>
            </a:r>
          </a:p>
        </p:txBody>
      </p:sp>
    </p:spTree>
    <p:extLst>
      <p:ext uri="{BB962C8B-B14F-4D97-AF65-F5344CB8AC3E}">
        <p14:creationId xmlns:p14="http://schemas.microsoft.com/office/powerpoint/2010/main" val="2455973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NREL1_TRPES_Pb4F_1mW_0000_ATR_00000_00004_</a:t>
            </a:r>
          </a:p>
        </p:txBody>
      </p:sp>
    </p:spTree>
    <p:extLst>
      <p:ext uri="{BB962C8B-B14F-4D97-AF65-F5344CB8AC3E}">
        <p14:creationId xmlns:p14="http://schemas.microsoft.com/office/powerpoint/2010/main" val="10569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NREL1_TRPES_Pb4F_1mW_0000_ATR_00000_00005_</a:t>
            </a:r>
          </a:p>
        </p:txBody>
      </p:sp>
    </p:spTree>
    <p:extLst>
      <p:ext uri="{BB962C8B-B14F-4D97-AF65-F5344CB8AC3E}">
        <p14:creationId xmlns:p14="http://schemas.microsoft.com/office/powerpoint/2010/main" val="1149486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NREL1_TRPES_I3d_1mW__0000_ATR_00000_00000_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024088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NREL1_TRPES_I3d_1mW__0000_ATR_00000_00001_</a:t>
            </a:r>
          </a:p>
        </p:txBody>
      </p:sp>
    </p:spTree>
    <p:extLst>
      <p:ext uri="{BB962C8B-B14F-4D97-AF65-F5344CB8AC3E}">
        <p14:creationId xmlns:p14="http://schemas.microsoft.com/office/powerpoint/2010/main" val="140364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NREL1_TRPES_I3d_1mW__0000_ATR_00000_00002_</a:t>
            </a:r>
          </a:p>
        </p:txBody>
      </p:sp>
    </p:spTree>
    <p:extLst>
      <p:ext uri="{BB962C8B-B14F-4D97-AF65-F5344CB8AC3E}">
        <p14:creationId xmlns:p14="http://schemas.microsoft.com/office/powerpoint/2010/main" val="262722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blue wall&#10;&#10;Description automatically generated">
            <a:extLst>
              <a:ext uri="{FF2B5EF4-FFF2-40B4-BE49-F238E27FC236}">
                <a16:creationId xmlns:a16="http://schemas.microsoft.com/office/drawing/2014/main" id="{DBEDC4E5-D967-834A-A416-4B8712E244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5B5D7-BBF7-BA46-AFD6-3F0409DC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D8B71-3ADD-2E41-BF3F-3840D915F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CTF1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8C113-B5C1-7A49-8C45-18B8731239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1600" dirty="0" smtClean="0"/>
              <a:t>Results from two measurements on CTF1: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20211125_TR CTF1 Pb 10 </a:t>
            </a:r>
            <a:r>
              <a:rPr lang="en-US" sz="1600" dirty="0" smtClean="0"/>
              <a:t>mW_0001_2: two examples of treatments with different smoothing intensity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20211125_TR CTF1 I3d 10 </a:t>
            </a:r>
            <a:r>
              <a:rPr lang="en-US" sz="1600" dirty="0" smtClean="0"/>
              <a:t>mW_0001_2: one example of treatment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00E07B-B961-084C-80DD-865547152E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78B9A4-E672-A740-A804-045CCC0975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0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NREL1_TRPES_I3d_1mW_0000_ATR_00000_00000_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113791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NREL1_TRPES_Pb4f_40mW_0000_ATR_00000_00000_ </a:t>
            </a:r>
          </a:p>
        </p:txBody>
      </p:sp>
    </p:spTree>
    <p:extLst>
      <p:ext uri="{BB962C8B-B14F-4D97-AF65-F5344CB8AC3E}">
        <p14:creationId xmlns:p14="http://schemas.microsoft.com/office/powerpoint/2010/main" val="132575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NREL1_TRPES_Pb4f_40mW_0001_ATR_00000_00000_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343119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NREL1_TRPES_Pb4f_40mW_0002_ATR_00000_00000_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3868469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NREL1_TRPES_Pb4f_40mW_0003_ATR_00000_00000_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3260739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NREL1_TRPES_I3d_40mW_0000_ATR_00000_00000_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5324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NREL1_TRPES_I3d_40mW_0001_ATR_00000_00000_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3012359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NREL1_TRPES_I3d_40mW_0002_ATR_00000_00000_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024044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NREL1_TRPES_I3d_40mW_0003_ATR_00000_00000_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643248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blue wall&#10;&#10;Description automatically generated">
            <a:extLst>
              <a:ext uri="{FF2B5EF4-FFF2-40B4-BE49-F238E27FC236}">
                <a16:creationId xmlns:a16="http://schemas.microsoft.com/office/drawing/2014/main" id="{DBEDC4E5-D967-834A-A416-4B8712E244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5B5D7-BBF7-BA46-AFD6-3F0409DC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D8B71-3ADD-2E41-BF3F-3840D915F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NREL 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8C113-B5C1-7A49-8C45-18B8731239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CECI EST UN SOUS-TITRE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00E07B-B961-084C-80DD-865547152E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78B9A4-E672-A740-A804-045CCC0975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8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20211125_TR CTF1 Pb 10 mW_0001_2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014228"/>
              </p:ext>
            </p:extLst>
          </p:nvPr>
        </p:nvGraphicFramePr>
        <p:xfrm>
          <a:off x="5" y="1061700"/>
          <a:ext cx="15119349" cy="1611609"/>
        </p:xfrm>
        <a:graphic>
          <a:graphicData uri="http://schemas.openxmlformats.org/drawingml/2006/table">
            <a:tbl>
              <a:tblPr/>
              <a:tblGrid>
                <a:gridCol w="657363">
                  <a:extLst>
                    <a:ext uri="{9D8B030D-6E8A-4147-A177-3AD203B41FA5}">
                      <a16:colId xmlns:a16="http://schemas.microsoft.com/office/drawing/2014/main" val="367541591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0529692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6116580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7998359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11944454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88718407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694752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45626796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04350648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260258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745836818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62943451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9889466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51114503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74327736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243424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43662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5777512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3888658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9295598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2429102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52654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655471198"/>
                    </a:ext>
                  </a:extLst>
                </a:gridCol>
              </a:tblGrid>
              <a:tr h="356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number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Session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power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level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Matrix orientiation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Photon energy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 energy center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resolution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resolution (ns)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Studied energy range (indexes)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agregation number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moving average window (us)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window (meV)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order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7/2 background range (eV)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3d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training session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peaks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85569"/>
                  </a:ext>
                </a:extLst>
              </a:tr>
              <a:tr h="71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November 2021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CTF1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mW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20211125_TR CTF1 Pb 10 mW_0001_2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(E,time)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608.5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[350,1050]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[136,140.5]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[140.5,145.5]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ML_models_large_database_noisy_v1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LeNet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72208"/>
                  </a:ext>
                </a:extLst>
              </a:tr>
            </a:tbl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011"/>
            <a:ext cx="3600000" cy="36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700" y="2725283"/>
            <a:ext cx="2880000" cy="288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368373"/>
            <a:ext cx="3600000" cy="36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850" y="3359659"/>
            <a:ext cx="3600000" cy="360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700" y="5605283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10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NREL3_TRPES_Pb4f_4mW_0001_ATR_00000_00000_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1941550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NREL3_TRPES_Pb4f_4mW_0002_ATR_00000_00000_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695001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NREL3_TRPES_I3d5-2_4mW_0000_ATR_00000_00000_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823370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NREL3_TRPES_I3d5-2_4mW_0001_ATR_00000_00000_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3761356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NREL3_TRPES_Pb4f_40mW_0000_ATR_00000_00000_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119220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NREL3_TRPES_Pb4f_40mW_0001_ATR_00000_00000_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4057417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NREL3_TRPES_Pb4f_40mW_0002_ATR_00000_00000_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681480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NREL3_TRPES_Pb4f_40mW_0003_ATR_00000_00000_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4068290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NREL3_TRPES_Pb4f_40mW_0004_ATR_00000_00000_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1164961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NREL3_TRPES_Pb4f_40mW_0005_ATR_00000_00000_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017879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20211125_TR CTF1 Pb 10 mW_0001_2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5" y="1061700"/>
          <a:ext cx="15119349" cy="1611609"/>
        </p:xfrm>
        <a:graphic>
          <a:graphicData uri="http://schemas.openxmlformats.org/drawingml/2006/table">
            <a:tbl>
              <a:tblPr/>
              <a:tblGrid>
                <a:gridCol w="657363">
                  <a:extLst>
                    <a:ext uri="{9D8B030D-6E8A-4147-A177-3AD203B41FA5}">
                      <a16:colId xmlns:a16="http://schemas.microsoft.com/office/drawing/2014/main" val="367541591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0529692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6116580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7998359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11944454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88718407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694752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45626796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04350648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260258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745836818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62943451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9889466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51114503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74327736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243424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43662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5777512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3888658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9295598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2429102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52654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655471198"/>
                    </a:ext>
                  </a:extLst>
                </a:gridCol>
              </a:tblGrid>
              <a:tr h="356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number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Session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power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level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Matrix orientiation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Photon energy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 energy center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resolution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resolution (ns)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Studied energy range (indexes)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agregation number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moving average window (us)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window (meV)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order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7/2 background range (eV)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3d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training session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peaks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85569"/>
                  </a:ext>
                </a:extLst>
              </a:tr>
              <a:tr h="71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November 2021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CTF1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mW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20211125_TR CTF1 Pb 10 mW_0001_2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(E,time)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608.5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[350,1050]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[136,140.5]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[140.5,145.5]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ML_models_large_database_noisy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LeNet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72208"/>
                  </a:ext>
                </a:extLst>
              </a:tr>
            </a:tbl>
          </a:graphicData>
        </a:graphic>
      </p:graphicFrame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3249976"/>
            <a:ext cx="3600000" cy="360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540" y="2741098"/>
            <a:ext cx="2880000" cy="288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5" y="3249976"/>
            <a:ext cx="3600000" cy="360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5" y="3249976"/>
            <a:ext cx="3600000" cy="360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540" y="56163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8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NREL3_TRPES_Pb4f_40mW_0006_ATR_00000_00000_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358413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NREL3_TRPES_I3d5_40mW_0000_ATR_00000_00000_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303559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20211126_TR CTF1 I3d 1 mW_0001_2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409185"/>
              </p:ext>
            </p:extLst>
          </p:nvPr>
        </p:nvGraphicFramePr>
        <p:xfrm>
          <a:off x="5" y="1061700"/>
          <a:ext cx="15119349" cy="1611609"/>
        </p:xfrm>
        <a:graphic>
          <a:graphicData uri="http://schemas.openxmlformats.org/drawingml/2006/table">
            <a:tbl>
              <a:tblPr/>
              <a:tblGrid>
                <a:gridCol w="657363">
                  <a:extLst>
                    <a:ext uri="{9D8B030D-6E8A-4147-A177-3AD203B41FA5}">
                      <a16:colId xmlns:a16="http://schemas.microsoft.com/office/drawing/2014/main" val="367541591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0529692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6116580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7998359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11944454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88718407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694752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45626796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04350648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260258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745836818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62943451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9889466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51114503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74327736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243424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43662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5777512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3888658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9295598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2429102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52654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655471198"/>
                    </a:ext>
                  </a:extLst>
                </a:gridCol>
              </a:tblGrid>
              <a:tr h="356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number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Session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power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level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Matrix orientiation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Photon energy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 energy center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resolution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resolution (ns)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Studied energy range (indexes)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agregation number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moving average window (us)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window (meV)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order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7/2 background range (eV)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3d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training session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peaks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85569"/>
                  </a:ext>
                </a:extLst>
              </a:tr>
              <a:tr h="71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November 2021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CTF1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3d 5/2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20211126_TR CTF1 I3d 1 mW_0001_2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(E,time)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129.5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[350,1050]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[618.5,624]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ML_models_large_database_noisy_v1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LeNet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72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25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20211125_TR CTF1 I3d 10 mW_0001_2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938625"/>
              </p:ext>
            </p:extLst>
          </p:nvPr>
        </p:nvGraphicFramePr>
        <p:xfrm>
          <a:off x="5" y="1061700"/>
          <a:ext cx="15119349" cy="1611609"/>
        </p:xfrm>
        <a:graphic>
          <a:graphicData uri="http://schemas.openxmlformats.org/drawingml/2006/table">
            <a:tbl>
              <a:tblPr/>
              <a:tblGrid>
                <a:gridCol w="657363">
                  <a:extLst>
                    <a:ext uri="{9D8B030D-6E8A-4147-A177-3AD203B41FA5}">
                      <a16:colId xmlns:a16="http://schemas.microsoft.com/office/drawing/2014/main" val="367541591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0529692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6116580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7998359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11944454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88718407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694752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456267965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04350648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260258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745836818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62943451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9889466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511145030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74327736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82434247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9436622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57775125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2838886584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3492955989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2429102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075265443"/>
                    </a:ext>
                  </a:extLst>
                </a:gridCol>
                <a:gridCol w="657363">
                  <a:extLst>
                    <a:ext uri="{9D8B030D-6E8A-4147-A177-3AD203B41FA5}">
                      <a16:colId xmlns:a16="http://schemas.microsoft.com/office/drawing/2014/main" val="1655471198"/>
                    </a:ext>
                  </a:extLst>
                </a:gridCol>
              </a:tblGrid>
              <a:tr h="356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number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Session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power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level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File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Matrix orientiation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Photon energy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 energy center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resolution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resolution (ns)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Studied energy range (indexes)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agregation number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moving average window (us)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window (meV)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Savitzky-Golay order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7/2 background range (eV)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4f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3d 5/2 background range (eV)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training session</a:t>
                      </a:r>
                    </a:p>
                  </a:txBody>
                  <a:tcPr marL="3096" marR="3096" marT="30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peaks</a:t>
                      </a:r>
                    </a:p>
                  </a:txBody>
                  <a:tcPr marL="3096" marR="3096" marT="30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85569"/>
                  </a:ext>
                </a:extLst>
              </a:tr>
              <a:tr h="71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November 2021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CTF1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mW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3d 5/2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20211125_TR CTF1 I3d 10 mW_0001_2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(E,time)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129.5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[350,1050]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[618.5,624]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ML_models_large_database_noisy_v1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LeNet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8313" marR="8313" marT="831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72208"/>
                  </a:ext>
                </a:extLst>
              </a:tr>
            </a:tbl>
          </a:graphicData>
        </a:graphic>
      </p:graphicFrame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5737"/>
            <a:ext cx="3600000" cy="3600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642" y="2732491"/>
            <a:ext cx="2880000" cy="288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3295737"/>
            <a:ext cx="3600000" cy="360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295737"/>
            <a:ext cx="3600000" cy="360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642" y="56163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1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a blue wall&#10;&#10;Description automatically generated">
            <a:extLst>
              <a:ext uri="{FF2B5EF4-FFF2-40B4-BE49-F238E27FC236}">
                <a16:creationId xmlns:a16="http://schemas.microsoft.com/office/drawing/2014/main" id="{DBEDC4E5-D967-834A-A416-4B8712E244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5B5D7-BBF7-BA46-AFD6-3F0409DC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D8B71-3ADD-2E41-BF3F-3840D915F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NREL 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8C113-B5C1-7A49-8C45-18B8731239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CECI EST UN SOUS-TITRE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00E07B-B961-084C-80DD-865547152E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78B9A4-E672-A740-A804-045CCC0975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NREL1_TRPES_Pb4f_10mW_5_0000_ATR_00000_00000_</a:t>
            </a:r>
          </a:p>
        </p:txBody>
      </p:sp>
    </p:spTree>
    <p:extLst>
      <p:ext uri="{BB962C8B-B14F-4D97-AF65-F5344CB8AC3E}">
        <p14:creationId xmlns:p14="http://schemas.microsoft.com/office/powerpoint/2010/main" val="239430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NREL1_TRPES_Pb4f_10mW_0000_ATR_00000_00000_ </a:t>
            </a:r>
          </a:p>
        </p:txBody>
      </p:sp>
    </p:spTree>
    <p:extLst>
      <p:ext uri="{BB962C8B-B14F-4D97-AF65-F5344CB8AC3E}">
        <p14:creationId xmlns:p14="http://schemas.microsoft.com/office/powerpoint/2010/main" val="1163891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PVF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1939</TotalTime>
  <Words>834</Words>
  <Application>Microsoft Office PowerPoint</Application>
  <PresentationFormat>Personnalisé</PresentationFormat>
  <Paragraphs>320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9" baseType="lpstr">
      <vt:lpstr>Arial</vt:lpstr>
      <vt:lpstr>Calibri</vt:lpstr>
      <vt:lpstr>Source Sans Pro</vt:lpstr>
      <vt:lpstr>Source Sans Pro ExtraLight</vt:lpstr>
      <vt:lpstr>Source Sans Pro Light</vt:lpstr>
      <vt:lpstr>Source Sans Pro SemiBold</vt:lpstr>
      <vt:lpstr>Wingdings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Affandi</dc:creator>
  <cp:lastModifiedBy>Arthur Julien</cp:lastModifiedBy>
  <cp:revision>90</cp:revision>
  <dcterms:created xsi:type="dcterms:W3CDTF">2019-12-14T02:09:20Z</dcterms:created>
  <dcterms:modified xsi:type="dcterms:W3CDTF">2024-05-24T15:39:40Z</dcterms:modified>
</cp:coreProperties>
</file>